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5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0"/>
    <p:restoredTop sz="94680"/>
  </p:normalViewPr>
  <p:slideViewPr>
    <p:cSldViewPr snapToGrid="0">
      <p:cViewPr>
        <p:scale>
          <a:sx n="85" d="100"/>
          <a:sy n="85" d="100"/>
        </p:scale>
        <p:origin x="151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92B8-BA52-D54A-B1F1-A6D37000F62A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891E-A03E-094B-9192-E43F8593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8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891E-A03E-094B-9192-E43F85932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0656D-F5D1-6D00-55E0-F1E9915B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2" y="55261"/>
            <a:ext cx="10258816" cy="663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7CCC5-5DFE-C46B-6B2E-3772AD29A740}"/>
              </a:ext>
            </a:extLst>
          </p:cNvPr>
          <p:cNvSpPr txBox="1"/>
          <p:nvPr/>
        </p:nvSpPr>
        <p:spPr>
          <a:xfrm>
            <a:off x="6096000" y="1164921"/>
            <a:ext cx="4173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to reproduce:</a:t>
            </a:r>
          </a:p>
          <a:p>
            <a:r>
              <a:rPr lang="en-US" dirty="0"/>
              <a:t>1. Add folder Personal Assistant</a:t>
            </a:r>
          </a:p>
          <a:p>
            <a:r>
              <a:rPr lang="en-US" dirty="0"/>
              <a:t>2. Add another folder STORM</a:t>
            </a:r>
          </a:p>
          <a:p>
            <a:endParaRPr lang="en-US" dirty="0"/>
          </a:p>
          <a:p>
            <a:r>
              <a:rPr lang="en-US" dirty="0"/>
              <a:t>Agent </a:t>
            </a:r>
            <a:r>
              <a:rPr lang="en-US" dirty="0" err="1"/>
              <a:t>edito展示一个空agent</a:t>
            </a:r>
            <a:r>
              <a:rPr lang="en-US" dirty="0"/>
              <a:t> file, </a:t>
            </a:r>
            <a:r>
              <a:rPr lang="en-US" dirty="0" err="1"/>
              <a:t>但此时</a:t>
            </a:r>
            <a:endParaRPr lang="en-US" dirty="0"/>
          </a:p>
          <a:p>
            <a:r>
              <a:rPr lang="en-US" dirty="0" err="1"/>
              <a:t>我还未加任何agent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71368-D031-D41B-E3B0-D84FBB6C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95746"/>
            <a:ext cx="10221238" cy="660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E9A3-E8F8-354F-1D32-54092A398830}"/>
              </a:ext>
            </a:extLst>
          </p:cNvPr>
          <p:cNvSpPr txBox="1"/>
          <p:nvPr/>
        </p:nvSpPr>
        <p:spPr>
          <a:xfrm>
            <a:off x="6459255" y="1485843"/>
            <a:ext cx="377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Delete STORM</a:t>
            </a:r>
            <a:r>
              <a:rPr lang="zh-CN" altLang="en-US" dirty="0"/>
              <a:t> </a:t>
            </a:r>
            <a:r>
              <a:rPr lang="en-AU" dirty="0" err="1"/>
              <a:t>folde没有删除确认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需添加删除确认对话框。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92199-3706-FC4B-4280-74204EB5960B}"/>
              </a:ext>
            </a:extLst>
          </p:cNvPr>
          <p:cNvSpPr txBox="1"/>
          <p:nvPr/>
        </p:nvSpPr>
        <p:spPr>
          <a:xfrm>
            <a:off x="6459255" y="2749364"/>
            <a:ext cx="1786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STORM </a:t>
            </a:r>
            <a:r>
              <a:rPr lang="en-AU" dirty="0" err="1"/>
              <a:t>folde被删除后</a:t>
            </a:r>
            <a:r>
              <a:rPr lang="zh-CN" altLang="en-US" dirty="0"/>
              <a:t>，仍显示创建</a:t>
            </a:r>
            <a:r>
              <a:rPr lang="en-US" altLang="zh-CN" dirty="0"/>
              <a:t>STORM</a:t>
            </a:r>
            <a:r>
              <a:rPr lang="zh-CN" altLang="en-US" dirty="0"/>
              <a:t> </a:t>
            </a:r>
            <a:r>
              <a:rPr lang="en-AU" altLang="zh-CN" dirty="0"/>
              <a:t>folder</a:t>
            </a:r>
            <a:r>
              <a:rPr lang="zh-CN" altLang="en-US" dirty="0"/>
              <a:t>时凭空创建的空</a:t>
            </a:r>
            <a:r>
              <a:rPr lang="en-US" altLang="zh-CN" dirty="0"/>
              <a:t>agent file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foler</a:t>
            </a:r>
            <a:r>
              <a:rPr lang="zh-CN" altLang="en-US" dirty="0">
                <a:solidFill>
                  <a:srgbClr val="FF0000"/>
                </a:solidFill>
              </a:rPr>
              <a:t>后页面应按照下面逻辑更新：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不在被删除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，仍然显示这个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内，显示提示页面</a:t>
            </a:r>
            <a:r>
              <a:rPr lang="zh-CN" altLang="en-AU" dirty="0">
                <a:solidFill>
                  <a:srgbClr val="FF0000"/>
                </a:solidFill>
              </a:rPr>
              <a:t>而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 Files</a:t>
            </a:r>
            <a:r>
              <a:rPr lang="zh-CN" altLang="en-US" dirty="0">
                <a:solidFill>
                  <a:srgbClr val="FF0000"/>
                </a:solidFill>
              </a:rPr>
              <a:t>下有至少一个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，提示页面显示 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显示“</a:t>
            </a:r>
            <a:r>
              <a:rPr lang="en-US" altLang="zh-CN" dirty="0">
                <a:solidFill>
                  <a:srgbClr val="FF0000"/>
                </a:solidFill>
              </a:rPr>
              <a:t>Select an agent file to edit or add a folder or an agent file”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没有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，提示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 “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 err="1">
                <a:solidFill>
                  <a:srgbClr val="FF0000"/>
                </a:solidFill>
              </a:rPr>
              <a:t>add_file_icon</a:t>
            </a:r>
            <a:r>
              <a:rPr lang="en-AU" altLang="zh-CN" dirty="0">
                <a:solidFill>
                  <a:srgbClr val="FF0000"/>
                </a:solidFill>
              </a:rPr>
              <a:t> to add the first agent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01CDB-249B-5E40-7189-5ACCE6D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63357"/>
            <a:ext cx="10459233" cy="6760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645DA-9BD1-9B23-6EFA-51FE945D69AB}"/>
              </a:ext>
            </a:extLst>
          </p:cNvPr>
          <p:cNvSpPr txBox="1"/>
          <p:nvPr/>
        </p:nvSpPr>
        <p:spPr>
          <a:xfrm>
            <a:off x="6359047" y="2797512"/>
            <a:ext cx="6299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en-US" altLang="zh-CN" dirty="0"/>
              <a:t>folder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r>
              <a:rPr lang="zh-CN" altLang="en-US" dirty="0"/>
              <a:t>，可以转换</a:t>
            </a:r>
            <a:r>
              <a:rPr lang="en-US" altLang="zh-CN" dirty="0"/>
              <a:t>file type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Folder/file type</a:t>
            </a:r>
            <a:r>
              <a:rPr lang="zh-CN" altLang="en-US" dirty="0">
                <a:solidFill>
                  <a:srgbClr val="FF0000"/>
                </a:solidFill>
              </a:rPr>
              <a:t>在创建确定，编辑</a:t>
            </a:r>
            <a:r>
              <a:rPr lang="en-US" altLang="zh-CN" dirty="0">
                <a:solidFill>
                  <a:srgbClr val="FF0000"/>
                </a:solidFill>
              </a:rPr>
              <a:t>folder/file</a:t>
            </a:r>
            <a:r>
              <a:rPr lang="zh-CN" altLang="en-US" dirty="0">
                <a:solidFill>
                  <a:srgbClr val="FF0000"/>
                </a:solidFill>
              </a:rPr>
              <a:t>并可以转换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623989-8785-8221-0770-0F2BA2E7372C}"/>
              </a:ext>
            </a:extLst>
          </p:cNvPr>
          <p:cNvSpPr/>
          <p:nvPr/>
        </p:nvSpPr>
        <p:spPr>
          <a:xfrm>
            <a:off x="4767601" y="1866378"/>
            <a:ext cx="1809430" cy="501041"/>
          </a:xfrm>
          <a:custGeom>
            <a:avLst/>
            <a:gdLst>
              <a:gd name="connsiteX0" fmla="*/ 1082054 w 1809430"/>
              <a:gd name="connsiteY0" fmla="*/ 25052 h 501041"/>
              <a:gd name="connsiteX1" fmla="*/ 981846 w 1809430"/>
              <a:gd name="connsiteY1" fmla="*/ 37578 h 501041"/>
              <a:gd name="connsiteX2" fmla="*/ 29867 w 1809430"/>
              <a:gd name="connsiteY2" fmla="*/ 50104 h 501041"/>
              <a:gd name="connsiteX3" fmla="*/ 42394 w 1809430"/>
              <a:gd name="connsiteY3" fmla="*/ 263047 h 501041"/>
              <a:gd name="connsiteX4" fmla="*/ 67446 w 1809430"/>
              <a:gd name="connsiteY4" fmla="*/ 300625 h 501041"/>
              <a:gd name="connsiteX5" fmla="*/ 117550 w 1809430"/>
              <a:gd name="connsiteY5" fmla="*/ 363255 h 501041"/>
              <a:gd name="connsiteX6" fmla="*/ 230284 w 1809430"/>
              <a:gd name="connsiteY6" fmla="*/ 425885 h 501041"/>
              <a:gd name="connsiteX7" fmla="*/ 280388 w 1809430"/>
              <a:gd name="connsiteY7" fmla="*/ 450937 h 501041"/>
              <a:gd name="connsiteX8" fmla="*/ 543435 w 1809430"/>
              <a:gd name="connsiteY8" fmla="*/ 488515 h 501041"/>
              <a:gd name="connsiteX9" fmla="*/ 768903 w 1809430"/>
              <a:gd name="connsiteY9" fmla="*/ 501041 h 501041"/>
              <a:gd name="connsiteX10" fmla="*/ 1232366 w 1809430"/>
              <a:gd name="connsiteY10" fmla="*/ 488515 h 501041"/>
              <a:gd name="connsiteX11" fmla="*/ 1307522 w 1809430"/>
              <a:gd name="connsiteY11" fmla="*/ 475989 h 501041"/>
              <a:gd name="connsiteX12" fmla="*/ 1420257 w 1809430"/>
              <a:gd name="connsiteY12" fmla="*/ 463463 h 501041"/>
              <a:gd name="connsiteX13" fmla="*/ 1545517 w 1809430"/>
              <a:gd name="connsiteY13" fmla="*/ 438411 h 501041"/>
              <a:gd name="connsiteX14" fmla="*/ 1658251 w 1809430"/>
              <a:gd name="connsiteY14" fmla="*/ 413359 h 501041"/>
              <a:gd name="connsiteX15" fmla="*/ 1758459 w 1809430"/>
              <a:gd name="connsiteY15" fmla="*/ 388307 h 501041"/>
              <a:gd name="connsiteX16" fmla="*/ 1808563 w 1809430"/>
              <a:gd name="connsiteY16" fmla="*/ 313151 h 501041"/>
              <a:gd name="connsiteX17" fmla="*/ 1796037 w 1809430"/>
              <a:gd name="connsiteY17" fmla="*/ 263047 h 501041"/>
              <a:gd name="connsiteX18" fmla="*/ 1708355 w 1809430"/>
              <a:gd name="connsiteY18" fmla="*/ 175364 h 501041"/>
              <a:gd name="connsiteX19" fmla="*/ 1608147 w 1809430"/>
              <a:gd name="connsiteY19" fmla="*/ 112734 h 501041"/>
              <a:gd name="connsiteX20" fmla="*/ 1558043 w 1809430"/>
              <a:gd name="connsiteY20" fmla="*/ 100208 h 501041"/>
              <a:gd name="connsiteX21" fmla="*/ 1332574 w 1809430"/>
              <a:gd name="connsiteY21" fmla="*/ 112734 h 501041"/>
              <a:gd name="connsiteX22" fmla="*/ 1232366 w 1809430"/>
              <a:gd name="connsiteY22" fmla="*/ 137786 h 501041"/>
              <a:gd name="connsiteX23" fmla="*/ 1157210 w 1809430"/>
              <a:gd name="connsiteY23" fmla="*/ 162838 h 501041"/>
              <a:gd name="connsiteX24" fmla="*/ 944267 w 1809430"/>
              <a:gd name="connsiteY24" fmla="*/ 150312 h 501041"/>
              <a:gd name="connsiteX25" fmla="*/ 906689 w 1809430"/>
              <a:gd name="connsiteY25" fmla="*/ 125260 h 501041"/>
              <a:gd name="connsiteX26" fmla="*/ 831533 w 1809430"/>
              <a:gd name="connsiteY26" fmla="*/ 100208 h 501041"/>
              <a:gd name="connsiteX27" fmla="*/ 869111 w 1809430"/>
              <a:gd name="connsiteY27" fmla="*/ 62630 h 501041"/>
              <a:gd name="connsiteX28" fmla="*/ 956794 w 1809430"/>
              <a:gd name="connsiteY28" fmla="*/ 0 h 5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9430" h="501041">
                <a:moveTo>
                  <a:pt x="1082054" y="25052"/>
                </a:moveTo>
                <a:cubicBezTo>
                  <a:pt x="1048651" y="29227"/>
                  <a:pt x="1015499" y="36777"/>
                  <a:pt x="981846" y="37578"/>
                </a:cubicBezTo>
                <a:cubicBezTo>
                  <a:pt x="664582" y="45132"/>
                  <a:pt x="338458" y="-23958"/>
                  <a:pt x="29867" y="50104"/>
                </a:cubicBezTo>
                <a:cubicBezTo>
                  <a:pt x="-39273" y="66698"/>
                  <a:pt x="31846" y="192730"/>
                  <a:pt x="42394" y="263047"/>
                </a:cubicBezTo>
                <a:cubicBezTo>
                  <a:pt x="44627" y="277935"/>
                  <a:pt x="58413" y="288581"/>
                  <a:pt x="67446" y="300625"/>
                </a:cubicBezTo>
                <a:cubicBezTo>
                  <a:pt x="83487" y="322013"/>
                  <a:pt x="97678" y="345370"/>
                  <a:pt x="117550" y="363255"/>
                </a:cubicBezTo>
                <a:cubicBezTo>
                  <a:pt x="191526" y="429833"/>
                  <a:pt x="169477" y="399825"/>
                  <a:pt x="230284" y="425885"/>
                </a:cubicBezTo>
                <a:cubicBezTo>
                  <a:pt x="247447" y="433241"/>
                  <a:pt x="262434" y="445807"/>
                  <a:pt x="280388" y="450937"/>
                </a:cubicBezTo>
                <a:cubicBezTo>
                  <a:pt x="366610" y="475572"/>
                  <a:pt x="454505" y="482382"/>
                  <a:pt x="543435" y="488515"/>
                </a:cubicBezTo>
                <a:cubicBezTo>
                  <a:pt x="618529" y="493694"/>
                  <a:pt x="693747" y="496866"/>
                  <a:pt x="768903" y="501041"/>
                </a:cubicBezTo>
                <a:lnTo>
                  <a:pt x="1232366" y="488515"/>
                </a:lnTo>
                <a:cubicBezTo>
                  <a:pt x="1257736" y="487335"/>
                  <a:pt x="1282347" y="479346"/>
                  <a:pt x="1307522" y="475989"/>
                </a:cubicBezTo>
                <a:cubicBezTo>
                  <a:pt x="1345000" y="470992"/>
                  <a:pt x="1382679" y="467638"/>
                  <a:pt x="1420257" y="463463"/>
                </a:cubicBezTo>
                <a:cubicBezTo>
                  <a:pt x="1508879" y="441308"/>
                  <a:pt x="1432905" y="458886"/>
                  <a:pt x="1545517" y="438411"/>
                </a:cubicBezTo>
                <a:cubicBezTo>
                  <a:pt x="1649409" y="419522"/>
                  <a:pt x="1567778" y="433464"/>
                  <a:pt x="1658251" y="413359"/>
                </a:cubicBezTo>
                <a:cubicBezTo>
                  <a:pt x="1748944" y="393205"/>
                  <a:pt x="1691309" y="410690"/>
                  <a:pt x="1758459" y="388307"/>
                </a:cubicBezTo>
                <a:cubicBezTo>
                  <a:pt x="1775160" y="363255"/>
                  <a:pt x="1815865" y="342361"/>
                  <a:pt x="1808563" y="313151"/>
                </a:cubicBezTo>
                <a:cubicBezTo>
                  <a:pt x="1804388" y="296450"/>
                  <a:pt x="1804398" y="278096"/>
                  <a:pt x="1796037" y="263047"/>
                </a:cubicBezTo>
                <a:cubicBezTo>
                  <a:pt x="1762016" y="201810"/>
                  <a:pt x="1753825" y="207843"/>
                  <a:pt x="1708355" y="175364"/>
                </a:cubicBezTo>
                <a:cubicBezTo>
                  <a:pt x="1664797" y="144251"/>
                  <a:pt x="1657707" y="131319"/>
                  <a:pt x="1608147" y="112734"/>
                </a:cubicBezTo>
                <a:cubicBezTo>
                  <a:pt x="1592028" y="106689"/>
                  <a:pt x="1574744" y="104383"/>
                  <a:pt x="1558043" y="100208"/>
                </a:cubicBezTo>
                <a:cubicBezTo>
                  <a:pt x="1482887" y="104383"/>
                  <a:pt x="1407350" y="104106"/>
                  <a:pt x="1332574" y="112734"/>
                </a:cubicBezTo>
                <a:cubicBezTo>
                  <a:pt x="1298370" y="116681"/>
                  <a:pt x="1265030" y="126898"/>
                  <a:pt x="1232366" y="137786"/>
                </a:cubicBezTo>
                <a:lnTo>
                  <a:pt x="1157210" y="162838"/>
                </a:lnTo>
                <a:cubicBezTo>
                  <a:pt x="1086229" y="158663"/>
                  <a:pt x="1014584" y="160860"/>
                  <a:pt x="944267" y="150312"/>
                </a:cubicBezTo>
                <a:cubicBezTo>
                  <a:pt x="929379" y="148079"/>
                  <a:pt x="920446" y="131374"/>
                  <a:pt x="906689" y="125260"/>
                </a:cubicBezTo>
                <a:cubicBezTo>
                  <a:pt x="882558" y="114535"/>
                  <a:pt x="831533" y="100208"/>
                  <a:pt x="831533" y="100208"/>
                </a:cubicBezTo>
                <a:cubicBezTo>
                  <a:pt x="844059" y="87682"/>
                  <a:pt x="855128" y="73506"/>
                  <a:pt x="869111" y="62630"/>
                </a:cubicBezTo>
                <a:cubicBezTo>
                  <a:pt x="989229" y="-30795"/>
                  <a:pt x="915121" y="41669"/>
                  <a:pt x="95679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84B47F4-7816-B051-5CB3-A5E23AEDA127}"/>
              </a:ext>
            </a:extLst>
          </p:cNvPr>
          <p:cNvCxnSpPr>
            <a:endCxn id="7" idx="9"/>
          </p:cNvCxnSpPr>
          <p:nvPr/>
        </p:nvCxnSpPr>
        <p:spPr>
          <a:xfrm rot="16200000" flipV="1">
            <a:off x="5412810" y="2491114"/>
            <a:ext cx="1061581" cy="814192"/>
          </a:xfrm>
          <a:prstGeom prst="curvedConnector4">
            <a:avLst>
              <a:gd name="adj1" fmla="val 50000"/>
              <a:gd name="adj2" fmla="val 7192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163D-FAF1-8EB8-CDB4-9BF964D8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84811"/>
            <a:ext cx="5018764" cy="324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4F6EE-8C4E-6BD9-17AC-8CA577F6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8" y="3697692"/>
            <a:ext cx="5155504" cy="3332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6ACF-10EC-40C1-C4E4-D1616FA7C418}"/>
              </a:ext>
            </a:extLst>
          </p:cNvPr>
          <p:cNvSpPr txBox="1"/>
          <p:nvPr/>
        </p:nvSpPr>
        <p:spPr>
          <a:xfrm>
            <a:off x="5013722" y="1061050"/>
            <a:ext cx="46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US" altLang="zh-CN" dirty="0"/>
              <a:t>folder</a:t>
            </a:r>
            <a:r>
              <a:rPr lang="zh-CN" altLang="en-US" dirty="0"/>
              <a:t>后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添加同名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046BD6-2C3D-2C6B-CC83-825148328E85}"/>
              </a:ext>
            </a:extLst>
          </p:cNvPr>
          <p:cNvSpPr/>
          <p:nvPr/>
        </p:nvSpPr>
        <p:spPr>
          <a:xfrm>
            <a:off x="3235334" y="71420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A52C607-52C8-00B1-9FD6-BD8D92647147}"/>
              </a:ext>
            </a:extLst>
          </p:cNvPr>
          <p:cNvSpPr/>
          <p:nvPr/>
        </p:nvSpPr>
        <p:spPr>
          <a:xfrm>
            <a:off x="3235334" y="422991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30B0A17-C682-F46A-68AC-304F5E9CD9C8}"/>
              </a:ext>
            </a:extLst>
          </p:cNvPr>
          <p:cNvCxnSpPr>
            <a:cxnSpLocks/>
            <a:stCxn id="6" idx="1"/>
            <a:endCxn id="7" idx="13"/>
          </p:cNvCxnSpPr>
          <p:nvPr/>
        </p:nvCxnSpPr>
        <p:spPr>
          <a:xfrm rot="10800000">
            <a:off x="3899338" y="851339"/>
            <a:ext cx="1114384" cy="809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F0FD03-E5C2-9552-1291-9ABE1945664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3594538" y="1661214"/>
            <a:ext cx="1419184" cy="25902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0B7D9B-4D22-EFE1-994C-3A2939F4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48" y="2994207"/>
            <a:ext cx="4972156" cy="321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4580CD-A79A-04CC-08B8-CC540DC0B76B}"/>
              </a:ext>
            </a:extLst>
          </p:cNvPr>
          <p:cNvSpPr txBox="1"/>
          <p:nvPr/>
        </p:nvSpPr>
        <p:spPr>
          <a:xfrm>
            <a:off x="7599391" y="3952941"/>
            <a:ext cx="4666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US" altLang="zh-CN" dirty="0"/>
              <a:t>folder or file</a:t>
            </a:r>
            <a:r>
              <a:rPr lang="zh-CN" altLang="en-US" dirty="0"/>
              <a:t>，比如</a:t>
            </a:r>
            <a:r>
              <a:rPr lang="en-US" altLang="zh-CN" dirty="0"/>
              <a:t>Data Store</a:t>
            </a:r>
          </a:p>
          <a:p>
            <a:pPr marL="342900" indent="-342900">
              <a:buAutoNum type="arabicPeriod"/>
            </a:pPr>
            <a:r>
              <a:rPr lang="en-AU" altLang="zh-CN" dirty="0"/>
              <a:t>sub</a:t>
            </a:r>
            <a:r>
              <a:rPr lang="en-US" altLang="zh-CN" dirty="0"/>
              <a:t>folder or 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下，但是首先反馈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C6AB06-FA72-7051-D4F0-911EE39D39BE}"/>
              </a:ext>
            </a:extLst>
          </p:cNvPr>
          <p:cNvSpPr/>
          <p:nvPr/>
        </p:nvSpPr>
        <p:spPr>
          <a:xfrm>
            <a:off x="8734848" y="3486990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B4BCF64-DDD6-D316-6E0D-172CB7EC2ED2}"/>
              </a:ext>
            </a:extLst>
          </p:cNvPr>
          <p:cNvSpPr/>
          <p:nvPr/>
        </p:nvSpPr>
        <p:spPr>
          <a:xfrm>
            <a:off x="8734848" y="3323649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F6569-C76D-A321-0340-8F966093FD10}"/>
              </a:ext>
            </a:extLst>
          </p:cNvPr>
          <p:cNvSpPr txBox="1"/>
          <p:nvPr/>
        </p:nvSpPr>
        <p:spPr>
          <a:xfrm>
            <a:off x="7689328" y="2073001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应该是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 folder successfully or Create the file successfully</a:t>
            </a:r>
            <a:endParaRPr lang="en-AU" altLang="zh-CN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188A764-9387-8368-DACE-5025442BE30C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rot="10800000" flipH="1" flipV="1">
            <a:off x="7689327" y="2396167"/>
            <a:ext cx="1120945" cy="959508"/>
          </a:xfrm>
          <a:prstGeom prst="curvedConnector5">
            <a:avLst>
              <a:gd name="adj1" fmla="val -20394"/>
              <a:gd name="adj2" fmla="val 65171"/>
              <a:gd name="adj3" fmla="val 12039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605EC7F-860F-EFA5-27F7-625716E424A3}"/>
              </a:ext>
            </a:extLst>
          </p:cNvPr>
          <p:cNvCxnSpPr>
            <a:cxnSpLocks/>
            <a:stCxn id="23" idx="10"/>
            <a:endCxn id="21" idx="1"/>
          </p:cNvCxnSpPr>
          <p:nvPr/>
        </p:nvCxnSpPr>
        <p:spPr>
          <a:xfrm flipH="1">
            <a:off x="7599391" y="3687182"/>
            <a:ext cx="1631295" cy="1281422"/>
          </a:xfrm>
          <a:prstGeom prst="curvedConnector5">
            <a:avLst>
              <a:gd name="adj1" fmla="val -14013"/>
              <a:gd name="adj2" fmla="val 10780"/>
              <a:gd name="adj3" fmla="val 11401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9D02C-9138-FF67-D95E-1EC820BA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269541"/>
            <a:ext cx="9949543" cy="643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444B-7522-D936-F228-41E2066E8478}"/>
              </a:ext>
            </a:extLst>
          </p:cNvPr>
          <p:cNvSpPr txBox="1"/>
          <p:nvPr/>
        </p:nvSpPr>
        <p:spPr>
          <a:xfrm>
            <a:off x="3566902" y="1024684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AU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，比如</a:t>
            </a:r>
            <a:r>
              <a:rPr lang="en-US" altLang="zh-CN" dirty="0"/>
              <a:t>Knowledge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没有自动打开新创建的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</a:p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zh-CN" altLang="en-US" dirty="0"/>
              <a:t>新建的</a:t>
            </a:r>
            <a:r>
              <a:rPr lang="en-US" altLang="zh-CN" dirty="0"/>
              <a:t>agent file</a:t>
            </a:r>
            <a:r>
              <a:rPr lang="zh-CN" altLang="en-US" dirty="0"/>
              <a:t>可以打开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613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E24A6-D0F1-1A73-8E6D-DAF2168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67945"/>
            <a:ext cx="5431971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009FF-5AB0-F054-5C8C-DD99F07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" y="3871699"/>
            <a:ext cx="5321284" cy="343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7BB2-5BD9-50BF-6F25-CC864EAB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4"/>
            <a:ext cx="5431971" cy="351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6E02A-B2DC-0A9E-0659-192CA065B4FE}"/>
              </a:ext>
            </a:extLst>
          </p:cNvPr>
          <p:cNvSpPr txBox="1"/>
          <p:nvPr/>
        </p:nvSpPr>
        <p:spPr>
          <a:xfrm>
            <a:off x="8859143" y="607125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en-AU" altLang="zh-CN" dirty="0"/>
              <a:t>Knowledge Graph file</a:t>
            </a:r>
            <a:r>
              <a:rPr lang="zh-CN" altLang="en-US" dirty="0"/>
              <a:t>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上方的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AU" altLang="zh-CN" dirty="0"/>
              <a:t>File button</a:t>
            </a:r>
            <a:r>
              <a:rPr lang="zh-CN" altLang="en-US" dirty="0"/>
              <a:t>（不是</a:t>
            </a:r>
            <a:r>
              <a:rPr lang="en-US" altLang="zh-CN" dirty="0"/>
              <a:t>folder</a:t>
            </a:r>
            <a:r>
              <a:rPr lang="zh-CN" altLang="en-US" dirty="0"/>
              <a:t>右边的三点</a:t>
            </a:r>
            <a:r>
              <a:rPr lang="en-US" altLang="zh-CN" dirty="0"/>
              <a:t>menu)</a:t>
            </a:r>
          </a:p>
          <a:p>
            <a:pPr marL="342900" indent="-342900">
              <a:buAutoNum type="arabicPeriod"/>
            </a:pPr>
            <a:r>
              <a:rPr lang="zh-CN" altLang="en-AU" dirty="0"/>
              <a:t>添加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 err="1"/>
              <a:t>DataVis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Agent editor</a:t>
            </a:r>
            <a:r>
              <a:rPr lang="zh-CN" altLang="en-US" dirty="0"/>
              <a:t>仍显示</a:t>
            </a:r>
            <a:r>
              <a:rPr lang="en-US" altLang="zh-CN" dirty="0"/>
              <a:t>Knowledge Graph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未自动打开新建的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en-US" altLang="zh-CN" dirty="0">
                <a:solidFill>
                  <a:srgbClr val="FF0000"/>
                </a:solidFill>
              </a:rPr>
              <a:t>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 err="1"/>
              <a:t>DataVis</a:t>
            </a:r>
            <a:r>
              <a:rPr lang="zh-CN" altLang="en-US" dirty="0"/>
              <a:t>打开</a:t>
            </a:r>
            <a:r>
              <a:rPr lang="en-US" altLang="zh-CN" dirty="0"/>
              <a:t>Data</a:t>
            </a:r>
            <a:r>
              <a:rPr lang="en-AU" altLang="zh-CN" dirty="0"/>
              <a:t>Vis file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file, Knowledge Graph file</a:t>
            </a:r>
            <a:r>
              <a:rPr lang="zh-CN" altLang="en-US" dirty="0">
                <a:solidFill>
                  <a:srgbClr val="FF0000"/>
                </a:solidFill>
              </a:rPr>
              <a:t>也被无故删除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5550C-F692-E783-48B3-F8BDD5DFDA1F}"/>
              </a:ext>
            </a:extLst>
          </p:cNvPr>
          <p:cNvSpPr txBox="1"/>
          <p:nvPr/>
        </p:nvSpPr>
        <p:spPr>
          <a:xfrm>
            <a:off x="740229" y="21009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D77D7-C10F-0E2D-114C-8238EB78D4F9}"/>
              </a:ext>
            </a:extLst>
          </p:cNvPr>
          <p:cNvSpPr txBox="1"/>
          <p:nvPr/>
        </p:nvSpPr>
        <p:spPr>
          <a:xfrm>
            <a:off x="740229" y="5612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DAF0-7F4A-0F08-3C03-DF52746B3CBA}"/>
              </a:ext>
            </a:extLst>
          </p:cNvPr>
          <p:cNvSpPr txBox="1"/>
          <p:nvPr/>
        </p:nvSpPr>
        <p:spPr>
          <a:xfrm>
            <a:off x="7108372" y="664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EDF81-15BA-155D-DD9E-999962AB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0" y="3779235"/>
            <a:ext cx="5878286" cy="379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88A9-9AAB-0005-402A-82CA3EBF4351}"/>
              </a:ext>
            </a:extLst>
          </p:cNvPr>
          <p:cNvSpPr txBox="1"/>
          <p:nvPr/>
        </p:nvSpPr>
        <p:spPr>
          <a:xfrm>
            <a:off x="7108372" y="43599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4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7A8B-1F9A-8931-090E-0B8AD53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57" y="195943"/>
            <a:ext cx="10041629" cy="6491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92D35-49F0-46EF-F017-93BDE11E79D9}"/>
              </a:ext>
            </a:extLst>
          </p:cNvPr>
          <p:cNvSpPr txBox="1"/>
          <p:nvPr/>
        </p:nvSpPr>
        <p:spPr>
          <a:xfrm>
            <a:off x="5384816" y="1917313"/>
            <a:ext cx="4666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AU" altLang="zh-CN" dirty="0"/>
              <a:t>Assistant folder</a:t>
            </a:r>
            <a:r>
              <a:rPr lang="zh-CN" altLang="en-AU" dirty="0"/>
              <a:t>添加</a:t>
            </a:r>
            <a:r>
              <a:rPr lang="en-US" altLang="zh-CN" dirty="0"/>
              <a:t>Email Bot</a:t>
            </a:r>
            <a:r>
              <a:rPr lang="zh-CN" altLang="en-US" dirty="0"/>
              <a:t>，自动打开</a:t>
            </a:r>
            <a:r>
              <a:rPr lang="en-US" altLang="zh-CN" dirty="0"/>
              <a:t>Email Bot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STORM folder</a:t>
            </a:r>
            <a:r>
              <a:rPr lang="zh-CN" altLang="en-US" dirty="0"/>
              <a:t>添加</a:t>
            </a:r>
            <a:r>
              <a:rPr lang="en-US" altLang="zh-CN" dirty="0"/>
              <a:t>Wiki Article Writer</a:t>
            </a:r>
            <a:r>
              <a:rPr lang="zh-CN" altLang="en-US" dirty="0"/>
              <a:t>，</a:t>
            </a:r>
            <a:r>
              <a:rPr lang="en-US" altLang="zh-CN" dirty="0"/>
              <a:t>agent file</a:t>
            </a:r>
            <a:r>
              <a:rPr lang="zh-CN" altLang="en-US" dirty="0"/>
              <a:t>添加成功，但未自动打开新加的</a:t>
            </a:r>
            <a:r>
              <a:rPr lang="en-US" altLang="zh-CN" dirty="0"/>
              <a:t>Wiki</a:t>
            </a:r>
            <a:r>
              <a:rPr lang="zh-CN" altLang="en-US" dirty="0"/>
              <a:t> </a:t>
            </a:r>
            <a:r>
              <a:rPr lang="en-US" altLang="zh-CN" dirty="0"/>
              <a:t>Article Writer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F238BB-2F11-8CC4-9C2F-8557F221B4B1}"/>
              </a:ext>
            </a:extLst>
          </p:cNvPr>
          <p:cNvSpPr/>
          <p:nvPr/>
        </p:nvSpPr>
        <p:spPr>
          <a:xfrm>
            <a:off x="2982686" y="3969838"/>
            <a:ext cx="1622217" cy="591276"/>
          </a:xfrm>
          <a:custGeom>
            <a:avLst/>
            <a:gdLst>
              <a:gd name="connsiteX0" fmla="*/ 1317171 w 1622217"/>
              <a:gd name="connsiteY0" fmla="*/ 155848 h 591276"/>
              <a:gd name="connsiteX1" fmla="*/ 870857 w 1622217"/>
              <a:gd name="connsiteY1" fmla="*/ 144962 h 591276"/>
              <a:gd name="connsiteX2" fmla="*/ 620485 w 1622217"/>
              <a:gd name="connsiteY2" fmla="*/ 123191 h 591276"/>
              <a:gd name="connsiteX3" fmla="*/ 174171 w 1622217"/>
              <a:gd name="connsiteY3" fmla="*/ 134076 h 591276"/>
              <a:gd name="connsiteX4" fmla="*/ 130628 w 1622217"/>
              <a:gd name="connsiteY4" fmla="*/ 144962 h 591276"/>
              <a:gd name="connsiteX5" fmla="*/ 97971 w 1622217"/>
              <a:gd name="connsiteY5" fmla="*/ 155848 h 591276"/>
              <a:gd name="connsiteX6" fmla="*/ 43543 w 1622217"/>
              <a:gd name="connsiteY6" fmla="*/ 199391 h 591276"/>
              <a:gd name="connsiteX7" fmla="*/ 21771 w 1622217"/>
              <a:gd name="connsiteY7" fmla="*/ 232048 h 591276"/>
              <a:gd name="connsiteX8" fmla="*/ 0 w 1622217"/>
              <a:gd name="connsiteY8" fmla="*/ 308248 h 591276"/>
              <a:gd name="connsiteX9" fmla="*/ 10885 w 1622217"/>
              <a:gd name="connsiteY9" fmla="*/ 449762 h 591276"/>
              <a:gd name="connsiteX10" fmla="*/ 32657 w 1622217"/>
              <a:gd name="connsiteY10" fmla="*/ 482419 h 591276"/>
              <a:gd name="connsiteX11" fmla="*/ 97971 w 1622217"/>
              <a:gd name="connsiteY11" fmla="*/ 525962 h 591276"/>
              <a:gd name="connsiteX12" fmla="*/ 119743 w 1622217"/>
              <a:gd name="connsiteY12" fmla="*/ 547733 h 591276"/>
              <a:gd name="connsiteX13" fmla="*/ 163285 w 1622217"/>
              <a:gd name="connsiteY13" fmla="*/ 558619 h 591276"/>
              <a:gd name="connsiteX14" fmla="*/ 195943 w 1622217"/>
              <a:gd name="connsiteY14" fmla="*/ 569505 h 591276"/>
              <a:gd name="connsiteX15" fmla="*/ 293914 w 1622217"/>
              <a:gd name="connsiteY15" fmla="*/ 591276 h 591276"/>
              <a:gd name="connsiteX16" fmla="*/ 1197428 w 1622217"/>
              <a:gd name="connsiteY16" fmla="*/ 580391 h 591276"/>
              <a:gd name="connsiteX17" fmla="*/ 1393371 w 1622217"/>
              <a:gd name="connsiteY17" fmla="*/ 547733 h 591276"/>
              <a:gd name="connsiteX18" fmla="*/ 1491343 w 1622217"/>
              <a:gd name="connsiteY18" fmla="*/ 536848 h 591276"/>
              <a:gd name="connsiteX19" fmla="*/ 1524000 w 1622217"/>
              <a:gd name="connsiteY19" fmla="*/ 525962 h 591276"/>
              <a:gd name="connsiteX20" fmla="*/ 1611085 w 1622217"/>
              <a:gd name="connsiteY20" fmla="*/ 504191 h 591276"/>
              <a:gd name="connsiteX21" fmla="*/ 1621971 w 1622217"/>
              <a:gd name="connsiteY21" fmla="*/ 460648 h 591276"/>
              <a:gd name="connsiteX22" fmla="*/ 1578428 w 1622217"/>
              <a:gd name="connsiteY22" fmla="*/ 384448 h 591276"/>
              <a:gd name="connsiteX23" fmla="*/ 1534885 w 1622217"/>
              <a:gd name="connsiteY23" fmla="*/ 297362 h 591276"/>
              <a:gd name="connsiteX24" fmla="*/ 1502228 w 1622217"/>
              <a:gd name="connsiteY24" fmla="*/ 253819 h 591276"/>
              <a:gd name="connsiteX25" fmla="*/ 1436914 w 1622217"/>
              <a:gd name="connsiteY25" fmla="*/ 155848 h 591276"/>
              <a:gd name="connsiteX26" fmla="*/ 1371600 w 1622217"/>
              <a:gd name="connsiteY26" fmla="*/ 90533 h 591276"/>
              <a:gd name="connsiteX27" fmla="*/ 1338943 w 1622217"/>
              <a:gd name="connsiteY27" fmla="*/ 57876 h 591276"/>
              <a:gd name="connsiteX28" fmla="*/ 1306285 w 1622217"/>
              <a:gd name="connsiteY28" fmla="*/ 46991 h 591276"/>
              <a:gd name="connsiteX29" fmla="*/ 1273628 w 1622217"/>
              <a:gd name="connsiteY29" fmla="*/ 25219 h 591276"/>
              <a:gd name="connsiteX30" fmla="*/ 1055914 w 1622217"/>
              <a:gd name="connsiteY30" fmla="*/ 14333 h 591276"/>
              <a:gd name="connsiteX31" fmla="*/ 1034143 w 1622217"/>
              <a:gd name="connsiteY31" fmla="*/ 57876 h 59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22217" h="591276">
                <a:moveTo>
                  <a:pt x="1317171" y="155848"/>
                </a:moveTo>
                <a:lnTo>
                  <a:pt x="870857" y="144962"/>
                </a:lnTo>
                <a:cubicBezTo>
                  <a:pt x="805682" y="142548"/>
                  <a:pt x="689551" y="130097"/>
                  <a:pt x="620485" y="123191"/>
                </a:cubicBezTo>
                <a:cubicBezTo>
                  <a:pt x="471714" y="126819"/>
                  <a:pt x="322840" y="127469"/>
                  <a:pt x="174171" y="134076"/>
                </a:cubicBezTo>
                <a:cubicBezTo>
                  <a:pt x="159225" y="134740"/>
                  <a:pt x="145013" y="140852"/>
                  <a:pt x="130628" y="144962"/>
                </a:cubicBezTo>
                <a:cubicBezTo>
                  <a:pt x="119595" y="148114"/>
                  <a:pt x="108234" y="150716"/>
                  <a:pt x="97971" y="155848"/>
                </a:cubicBezTo>
                <a:cubicBezTo>
                  <a:pt x="79108" y="165280"/>
                  <a:pt x="57045" y="182514"/>
                  <a:pt x="43543" y="199391"/>
                </a:cubicBezTo>
                <a:cubicBezTo>
                  <a:pt x="35370" y="209607"/>
                  <a:pt x="27622" y="220346"/>
                  <a:pt x="21771" y="232048"/>
                </a:cubicBezTo>
                <a:cubicBezTo>
                  <a:pt x="13961" y="247668"/>
                  <a:pt x="3489" y="294292"/>
                  <a:pt x="0" y="308248"/>
                </a:cubicBezTo>
                <a:cubicBezTo>
                  <a:pt x="3628" y="355419"/>
                  <a:pt x="2166" y="403262"/>
                  <a:pt x="10885" y="449762"/>
                </a:cubicBezTo>
                <a:cubicBezTo>
                  <a:pt x="13296" y="462621"/>
                  <a:pt x="24484" y="472203"/>
                  <a:pt x="32657" y="482419"/>
                </a:cubicBezTo>
                <a:cubicBezTo>
                  <a:pt x="61183" y="518077"/>
                  <a:pt x="52709" y="495789"/>
                  <a:pt x="97971" y="525962"/>
                </a:cubicBezTo>
                <a:cubicBezTo>
                  <a:pt x="106511" y="531655"/>
                  <a:pt x="110563" y="543143"/>
                  <a:pt x="119743" y="547733"/>
                </a:cubicBezTo>
                <a:cubicBezTo>
                  <a:pt x="133124" y="554424"/>
                  <a:pt x="148900" y="554509"/>
                  <a:pt x="163285" y="558619"/>
                </a:cubicBezTo>
                <a:cubicBezTo>
                  <a:pt x="174318" y="561771"/>
                  <a:pt x="184910" y="566353"/>
                  <a:pt x="195943" y="569505"/>
                </a:cubicBezTo>
                <a:cubicBezTo>
                  <a:pt x="231823" y="579757"/>
                  <a:pt x="256490" y="583792"/>
                  <a:pt x="293914" y="591276"/>
                </a:cubicBezTo>
                <a:lnTo>
                  <a:pt x="1197428" y="580391"/>
                </a:lnTo>
                <a:cubicBezTo>
                  <a:pt x="1445981" y="575046"/>
                  <a:pt x="1180712" y="571360"/>
                  <a:pt x="1393371" y="547733"/>
                </a:cubicBezTo>
                <a:lnTo>
                  <a:pt x="1491343" y="536848"/>
                </a:lnTo>
                <a:cubicBezTo>
                  <a:pt x="1502229" y="533219"/>
                  <a:pt x="1512868" y="528745"/>
                  <a:pt x="1524000" y="525962"/>
                </a:cubicBezTo>
                <a:lnTo>
                  <a:pt x="1611085" y="504191"/>
                </a:lnTo>
                <a:cubicBezTo>
                  <a:pt x="1614714" y="489677"/>
                  <a:pt x="1623827" y="475494"/>
                  <a:pt x="1621971" y="460648"/>
                </a:cubicBezTo>
                <a:cubicBezTo>
                  <a:pt x="1619161" y="438167"/>
                  <a:pt x="1589197" y="404192"/>
                  <a:pt x="1578428" y="384448"/>
                </a:cubicBezTo>
                <a:cubicBezTo>
                  <a:pt x="1562887" y="355956"/>
                  <a:pt x="1554358" y="323326"/>
                  <a:pt x="1534885" y="297362"/>
                </a:cubicBezTo>
                <a:cubicBezTo>
                  <a:pt x="1523999" y="282848"/>
                  <a:pt x="1512292" y="268915"/>
                  <a:pt x="1502228" y="253819"/>
                </a:cubicBezTo>
                <a:cubicBezTo>
                  <a:pt x="1472463" y="209172"/>
                  <a:pt x="1471781" y="194590"/>
                  <a:pt x="1436914" y="155848"/>
                </a:cubicBezTo>
                <a:cubicBezTo>
                  <a:pt x="1416317" y="132962"/>
                  <a:pt x="1393371" y="112305"/>
                  <a:pt x="1371600" y="90533"/>
                </a:cubicBezTo>
                <a:cubicBezTo>
                  <a:pt x="1360714" y="79647"/>
                  <a:pt x="1353548" y="62744"/>
                  <a:pt x="1338943" y="57876"/>
                </a:cubicBezTo>
                <a:lnTo>
                  <a:pt x="1306285" y="46991"/>
                </a:lnTo>
                <a:cubicBezTo>
                  <a:pt x="1295399" y="39734"/>
                  <a:pt x="1285330" y="31070"/>
                  <a:pt x="1273628" y="25219"/>
                </a:cubicBezTo>
                <a:cubicBezTo>
                  <a:pt x="1187097" y="-18047"/>
                  <a:pt x="1186927" y="5599"/>
                  <a:pt x="1055914" y="14333"/>
                </a:cubicBezTo>
                <a:cubicBezTo>
                  <a:pt x="1029012" y="41237"/>
                  <a:pt x="1034143" y="25842"/>
                  <a:pt x="1034143" y="5787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4A8F7-E166-E379-F0EF-34651C8AFF03}"/>
              </a:ext>
            </a:extLst>
          </p:cNvPr>
          <p:cNvSpPr txBox="1"/>
          <p:nvPr/>
        </p:nvSpPr>
        <p:spPr>
          <a:xfrm>
            <a:off x="4699016" y="4190979"/>
            <a:ext cx="466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</a:t>
            </a:r>
            <a:r>
              <a:rPr lang="zh-CN" altLang="en-US" dirty="0"/>
              <a:t>是</a:t>
            </a:r>
            <a:r>
              <a:rPr lang="en-US" altLang="zh-CN" dirty="0"/>
              <a:t>Press</a:t>
            </a:r>
            <a:r>
              <a:rPr lang="zh-CN" altLang="en-US" dirty="0"/>
              <a:t> </a:t>
            </a:r>
            <a:r>
              <a:rPr lang="en-US" altLang="zh-CN" dirty="0"/>
              <a:t>/ for worker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85730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F19886-BA13-BFA1-1B50-03FC0862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5" y="75726"/>
            <a:ext cx="5175738" cy="3345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2973F-6BA9-4EDC-C476-3BE6BF5B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3499369"/>
            <a:ext cx="4996542" cy="322982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D3F2578-82E1-856B-108A-1F6545863C53}"/>
              </a:ext>
            </a:extLst>
          </p:cNvPr>
          <p:cNvSpPr/>
          <p:nvPr/>
        </p:nvSpPr>
        <p:spPr>
          <a:xfrm>
            <a:off x="1208314" y="838200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856058-7C43-4782-00A8-88B7DEA1F28D}"/>
              </a:ext>
            </a:extLst>
          </p:cNvPr>
          <p:cNvSpPr/>
          <p:nvPr/>
        </p:nvSpPr>
        <p:spPr>
          <a:xfrm>
            <a:off x="1208314" y="3818881"/>
            <a:ext cx="3984172" cy="1295400"/>
          </a:xfrm>
          <a:custGeom>
            <a:avLst/>
            <a:gdLst>
              <a:gd name="connsiteX0" fmla="*/ 1197429 w 3984172"/>
              <a:gd name="connsiteY0" fmla="*/ 261257 h 1295400"/>
              <a:gd name="connsiteX1" fmla="*/ 402772 w 3984172"/>
              <a:gd name="connsiteY1" fmla="*/ 261257 h 1295400"/>
              <a:gd name="connsiteX2" fmla="*/ 228600 w 3984172"/>
              <a:gd name="connsiteY2" fmla="*/ 239486 h 1295400"/>
              <a:gd name="connsiteX3" fmla="*/ 76200 w 3984172"/>
              <a:gd name="connsiteY3" fmla="*/ 250371 h 1295400"/>
              <a:gd name="connsiteX4" fmla="*/ 65315 w 3984172"/>
              <a:gd name="connsiteY4" fmla="*/ 283029 h 1295400"/>
              <a:gd name="connsiteX5" fmla="*/ 32657 w 3984172"/>
              <a:gd name="connsiteY5" fmla="*/ 381000 h 1295400"/>
              <a:gd name="connsiteX6" fmla="*/ 21772 w 3984172"/>
              <a:gd name="connsiteY6" fmla="*/ 457200 h 1295400"/>
              <a:gd name="connsiteX7" fmla="*/ 10886 w 3984172"/>
              <a:gd name="connsiteY7" fmla="*/ 500743 h 1295400"/>
              <a:gd name="connsiteX8" fmla="*/ 0 w 3984172"/>
              <a:gd name="connsiteY8" fmla="*/ 598714 h 1295400"/>
              <a:gd name="connsiteX9" fmla="*/ 10886 w 3984172"/>
              <a:gd name="connsiteY9" fmla="*/ 740229 h 1295400"/>
              <a:gd name="connsiteX10" fmla="*/ 21772 w 3984172"/>
              <a:gd name="connsiteY10" fmla="*/ 772886 h 1295400"/>
              <a:gd name="connsiteX11" fmla="*/ 87086 w 3984172"/>
              <a:gd name="connsiteY11" fmla="*/ 838200 h 1295400"/>
              <a:gd name="connsiteX12" fmla="*/ 152400 w 3984172"/>
              <a:gd name="connsiteY12" fmla="*/ 903514 h 1295400"/>
              <a:gd name="connsiteX13" fmla="*/ 185057 w 3984172"/>
              <a:gd name="connsiteY13" fmla="*/ 936171 h 1295400"/>
              <a:gd name="connsiteX14" fmla="*/ 239486 w 3984172"/>
              <a:gd name="connsiteY14" fmla="*/ 968829 h 1295400"/>
              <a:gd name="connsiteX15" fmla="*/ 283029 w 3984172"/>
              <a:gd name="connsiteY15" fmla="*/ 1001486 h 1295400"/>
              <a:gd name="connsiteX16" fmla="*/ 337457 w 3984172"/>
              <a:gd name="connsiteY16" fmla="*/ 1023257 h 1295400"/>
              <a:gd name="connsiteX17" fmla="*/ 446315 w 3984172"/>
              <a:gd name="connsiteY17" fmla="*/ 1088571 h 1295400"/>
              <a:gd name="connsiteX18" fmla="*/ 620486 w 3984172"/>
              <a:gd name="connsiteY18" fmla="*/ 1143000 h 1295400"/>
              <a:gd name="connsiteX19" fmla="*/ 696686 w 3984172"/>
              <a:gd name="connsiteY19" fmla="*/ 1164771 h 1295400"/>
              <a:gd name="connsiteX20" fmla="*/ 794657 w 3984172"/>
              <a:gd name="connsiteY20" fmla="*/ 1197429 h 1295400"/>
              <a:gd name="connsiteX21" fmla="*/ 881743 w 3984172"/>
              <a:gd name="connsiteY21" fmla="*/ 1208314 h 1295400"/>
              <a:gd name="connsiteX22" fmla="*/ 1088572 w 3984172"/>
              <a:gd name="connsiteY22" fmla="*/ 1240971 h 1295400"/>
              <a:gd name="connsiteX23" fmla="*/ 1219200 w 3984172"/>
              <a:gd name="connsiteY23" fmla="*/ 1262743 h 1295400"/>
              <a:gd name="connsiteX24" fmla="*/ 1654629 w 3984172"/>
              <a:gd name="connsiteY24" fmla="*/ 1284514 h 1295400"/>
              <a:gd name="connsiteX25" fmla="*/ 3135086 w 3984172"/>
              <a:gd name="connsiteY25" fmla="*/ 1295400 h 1295400"/>
              <a:gd name="connsiteX26" fmla="*/ 3516086 w 3984172"/>
              <a:gd name="connsiteY26" fmla="*/ 1284514 h 1295400"/>
              <a:gd name="connsiteX27" fmla="*/ 3592286 w 3984172"/>
              <a:gd name="connsiteY27" fmla="*/ 1273629 h 1295400"/>
              <a:gd name="connsiteX28" fmla="*/ 3701143 w 3984172"/>
              <a:gd name="connsiteY28" fmla="*/ 1230086 h 1295400"/>
              <a:gd name="connsiteX29" fmla="*/ 3788229 w 3984172"/>
              <a:gd name="connsiteY29" fmla="*/ 1186543 h 1295400"/>
              <a:gd name="connsiteX30" fmla="*/ 3864429 w 3984172"/>
              <a:gd name="connsiteY30" fmla="*/ 1132114 h 1295400"/>
              <a:gd name="connsiteX31" fmla="*/ 3929743 w 3984172"/>
              <a:gd name="connsiteY31" fmla="*/ 1045029 h 1295400"/>
              <a:gd name="connsiteX32" fmla="*/ 3951515 w 3984172"/>
              <a:gd name="connsiteY32" fmla="*/ 979714 h 1295400"/>
              <a:gd name="connsiteX33" fmla="*/ 3962400 w 3984172"/>
              <a:gd name="connsiteY33" fmla="*/ 947057 h 1295400"/>
              <a:gd name="connsiteX34" fmla="*/ 3984172 w 3984172"/>
              <a:gd name="connsiteY34" fmla="*/ 751114 h 1295400"/>
              <a:gd name="connsiteX35" fmla="*/ 3973286 w 3984172"/>
              <a:gd name="connsiteY35" fmla="*/ 522514 h 1295400"/>
              <a:gd name="connsiteX36" fmla="*/ 3951515 w 3984172"/>
              <a:gd name="connsiteY36" fmla="*/ 381000 h 1295400"/>
              <a:gd name="connsiteX37" fmla="*/ 3897086 w 3984172"/>
              <a:gd name="connsiteY37" fmla="*/ 261257 h 1295400"/>
              <a:gd name="connsiteX38" fmla="*/ 3875315 w 3984172"/>
              <a:gd name="connsiteY38" fmla="*/ 206829 h 1295400"/>
              <a:gd name="connsiteX39" fmla="*/ 3766457 w 3984172"/>
              <a:gd name="connsiteY39" fmla="*/ 119743 h 1295400"/>
              <a:gd name="connsiteX40" fmla="*/ 3657600 w 3984172"/>
              <a:gd name="connsiteY40" fmla="*/ 54429 h 1295400"/>
              <a:gd name="connsiteX41" fmla="*/ 3592286 w 3984172"/>
              <a:gd name="connsiteY41" fmla="*/ 32657 h 1295400"/>
              <a:gd name="connsiteX42" fmla="*/ 3505200 w 3984172"/>
              <a:gd name="connsiteY42" fmla="*/ 10886 h 1295400"/>
              <a:gd name="connsiteX43" fmla="*/ 3396343 w 3984172"/>
              <a:gd name="connsiteY43" fmla="*/ 0 h 1295400"/>
              <a:gd name="connsiteX44" fmla="*/ 2525486 w 3984172"/>
              <a:gd name="connsiteY44" fmla="*/ 10886 h 1295400"/>
              <a:gd name="connsiteX45" fmla="*/ 2166257 w 3984172"/>
              <a:gd name="connsiteY45" fmla="*/ 32657 h 1295400"/>
              <a:gd name="connsiteX46" fmla="*/ 2079172 w 3984172"/>
              <a:gd name="connsiteY46" fmla="*/ 43543 h 1295400"/>
              <a:gd name="connsiteX47" fmla="*/ 1937657 w 3984172"/>
              <a:gd name="connsiteY47" fmla="*/ 54429 h 1295400"/>
              <a:gd name="connsiteX48" fmla="*/ 1752600 w 3984172"/>
              <a:gd name="connsiteY48" fmla="*/ 87086 h 1295400"/>
              <a:gd name="connsiteX49" fmla="*/ 1687286 w 3984172"/>
              <a:gd name="connsiteY49" fmla="*/ 97971 h 1295400"/>
              <a:gd name="connsiteX50" fmla="*/ 1632857 w 3984172"/>
              <a:gd name="connsiteY50" fmla="*/ 119743 h 1295400"/>
              <a:gd name="connsiteX51" fmla="*/ 1578429 w 3984172"/>
              <a:gd name="connsiteY51" fmla="*/ 130629 h 1295400"/>
              <a:gd name="connsiteX52" fmla="*/ 1534886 w 3984172"/>
              <a:gd name="connsiteY52" fmla="*/ 152400 h 1295400"/>
              <a:gd name="connsiteX53" fmla="*/ 1447800 w 3984172"/>
              <a:gd name="connsiteY53" fmla="*/ 174171 h 1295400"/>
              <a:gd name="connsiteX54" fmla="*/ 1371600 w 3984172"/>
              <a:gd name="connsiteY54" fmla="*/ 195943 h 1295400"/>
              <a:gd name="connsiteX55" fmla="*/ 1338943 w 3984172"/>
              <a:gd name="connsiteY55" fmla="*/ 206829 h 1295400"/>
              <a:gd name="connsiteX56" fmla="*/ 1273629 w 3984172"/>
              <a:gd name="connsiteY56" fmla="*/ 217714 h 1295400"/>
              <a:gd name="connsiteX57" fmla="*/ 1230086 w 3984172"/>
              <a:gd name="connsiteY57" fmla="*/ 228600 h 1295400"/>
              <a:gd name="connsiteX58" fmla="*/ 1197429 w 3984172"/>
              <a:gd name="connsiteY58" fmla="*/ 26125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84172" h="1295400">
                <a:moveTo>
                  <a:pt x="1197429" y="261257"/>
                </a:moveTo>
                <a:cubicBezTo>
                  <a:pt x="1059543" y="266700"/>
                  <a:pt x="1097778" y="279547"/>
                  <a:pt x="402772" y="261257"/>
                </a:cubicBezTo>
                <a:cubicBezTo>
                  <a:pt x="340641" y="259622"/>
                  <a:pt x="288311" y="249437"/>
                  <a:pt x="228600" y="239486"/>
                </a:cubicBezTo>
                <a:cubicBezTo>
                  <a:pt x="177800" y="243114"/>
                  <a:pt x="125410" y="237248"/>
                  <a:pt x="76200" y="250371"/>
                </a:cubicBezTo>
                <a:cubicBezTo>
                  <a:pt x="65113" y="253328"/>
                  <a:pt x="68467" y="271996"/>
                  <a:pt x="65315" y="283029"/>
                </a:cubicBezTo>
                <a:cubicBezTo>
                  <a:pt x="41882" y="365048"/>
                  <a:pt x="70184" y="287185"/>
                  <a:pt x="32657" y="381000"/>
                </a:cubicBezTo>
                <a:cubicBezTo>
                  <a:pt x="29029" y="406400"/>
                  <a:pt x="26362" y="431956"/>
                  <a:pt x="21772" y="457200"/>
                </a:cubicBezTo>
                <a:cubicBezTo>
                  <a:pt x="19096" y="471920"/>
                  <a:pt x="13161" y="485956"/>
                  <a:pt x="10886" y="500743"/>
                </a:cubicBezTo>
                <a:cubicBezTo>
                  <a:pt x="5890" y="533219"/>
                  <a:pt x="3629" y="566057"/>
                  <a:pt x="0" y="598714"/>
                </a:cubicBezTo>
                <a:cubicBezTo>
                  <a:pt x="3629" y="645886"/>
                  <a:pt x="5018" y="693283"/>
                  <a:pt x="10886" y="740229"/>
                </a:cubicBezTo>
                <a:cubicBezTo>
                  <a:pt x="12309" y="751615"/>
                  <a:pt x="14727" y="763829"/>
                  <a:pt x="21772" y="772886"/>
                </a:cubicBezTo>
                <a:cubicBezTo>
                  <a:pt x="40675" y="797190"/>
                  <a:pt x="65315" y="816429"/>
                  <a:pt x="87086" y="838200"/>
                </a:cubicBezTo>
                <a:lnTo>
                  <a:pt x="152400" y="903514"/>
                </a:lnTo>
                <a:cubicBezTo>
                  <a:pt x="163286" y="914400"/>
                  <a:pt x="171856" y="928250"/>
                  <a:pt x="185057" y="936171"/>
                </a:cubicBezTo>
                <a:cubicBezTo>
                  <a:pt x="203200" y="947057"/>
                  <a:pt x="221881" y="957092"/>
                  <a:pt x="239486" y="968829"/>
                </a:cubicBezTo>
                <a:cubicBezTo>
                  <a:pt x="254582" y="978893"/>
                  <a:pt x="267169" y="992675"/>
                  <a:pt x="283029" y="1001486"/>
                </a:cubicBezTo>
                <a:cubicBezTo>
                  <a:pt x="300110" y="1010976"/>
                  <a:pt x="320216" y="1014062"/>
                  <a:pt x="337457" y="1023257"/>
                </a:cubicBezTo>
                <a:cubicBezTo>
                  <a:pt x="374795" y="1043170"/>
                  <a:pt x="406693" y="1073712"/>
                  <a:pt x="446315" y="1088571"/>
                </a:cubicBezTo>
                <a:cubicBezTo>
                  <a:pt x="580089" y="1138738"/>
                  <a:pt x="485301" y="1106952"/>
                  <a:pt x="620486" y="1143000"/>
                </a:cubicBezTo>
                <a:cubicBezTo>
                  <a:pt x="646010" y="1149806"/>
                  <a:pt x="671472" y="1156892"/>
                  <a:pt x="696686" y="1164771"/>
                </a:cubicBezTo>
                <a:cubicBezTo>
                  <a:pt x="729543" y="1175039"/>
                  <a:pt x="761148" y="1189545"/>
                  <a:pt x="794657" y="1197429"/>
                </a:cubicBezTo>
                <a:cubicBezTo>
                  <a:pt x="823134" y="1204129"/>
                  <a:pt x="852714" y="1204686"/>
                  <a:pt x="881743" y="1208314"/>
                </a:cubicBezTo>
                <a:cubicBezTo>
                  <a:pt x="1044622" y="1249035"/>
                  <a:pt x="889590" y="1215017"/>
                  <a:pt x="1088572" y="1240971"/>
                </a:cubicBezTo>
                <a:cubicBezTo>
                  <a:pt x="1132345" y="1246680"/>
                  <a:pt x="1175371" y="1257483"/>
                  <a:pt x="1219200" y="1262743"/>
                </a:cubicBezTo>
                <a:cubicBezTo>
                  <a:pt x="1324943" y="1275433"/>
                  <a:pt x="1590121" y="1283723"/>
                  <a:pt x="1654629" y="1284514"/>
                </a:cubicBezTo>
                <a:lnTo>
                  <a:pt x="3135086" y="1295400"/>
                </a:lnTo>
                <a:lnTo>
                  <a:pt x="3516086" y="1284514"/>
                </a:lnTo>
                <a:cubicBezTo>
                  <a:pt x="3541715" y="1283294"/>
                  <a:pt x="3567671" y="1280869"/>
                  <a:pt x="3592286" y="1273629"/>
                </a:cubicBezTo>
                <a:cubicBezTo>
                  <a:pt x="3629779" y="1262602"/>
                  <a:pt x="3666188" y="1247564"/>
                  <a:pt x="3701143" y="1230086"/>
                </a:cubicBezTo>
                <a:lnTo>
                  <a:pt x="3788229" y="1186543"/>
                </a:lnTo>
                <a:cubicBezTo>
                  <a:pt x="3831227" y="1165044"/>
                  <a:pt x="3833877" y="1169455"/>
                  <a:pt x="3864429" y="1132114"/>
                </a:cubicBezTo>
                <a:cubicBezTo>
                  <a:pt x="3887406" y="1104031"/>
                  <a:pt x="3929743" y="1045029"/>
                  <a:pt x="3929743" y="1045029"/>
                </a:cubicBezTo>
                <a:lnTo>
                  <a:pt x="3951515" y="979714"/>
                </a:lnTo>
                <a:lnTo>
                  <a:pt x="3962400" y="947057"/>
                </a:lnTo>
                <a:cubicBezTo>
                  <a:pt x="3966741" y="912331"/>
                  <a:pt x="3984172" y="778707"/>
                  <a:pt x="3984172" y="751114"/>
                </a:cubicBezTo>
                <a:cubicBezTo>
                  <a:pt x="3984172" y="674828"/>
                  <a:pt x="3978721" y="598606"/>
                  <a:pt x="3973286" y="522514"/>
                </a:cubicBezTo>
                <a:cubicBezTo>
                  <a:pt x="3972892" y="516995"/>
                  <a:pt x="3954907" y="392025"/>
                  <a:pt x="3951515" y="381000"/>
                </a:cubicBezTo>
                <a:cubicBezTo>
                  <a:pt x="3933734" y="323213"/>
                  <a:pt x="3918725" y="309946"/>
                  <a:pt x="3897086" y="261257"/>
                </a:cubicBezTo>
                <a:cubicBezTo>
                  <a:pt x="3889150" y="243401"/>
                  <a:pt x="3886808" y="222632"/>
                  <a:pt x="3875315" y="206829"/>
                </a:cubicBezTo>
                <a:cubicBezTo>
                  <a:pt x="3818277" y="128402"/>
                  <a:pt x="3827129" y="156146"/>
                  <a:pt x="3766457" y="119743"/>
                </a:cubicBezTo>
                <a:cubicBezTo>
                  <a:pt x="3715334" y="89069"/>
                  <a:pt x="3707372" y="74338"/>
                  <a:pt x="3657600" y="54429"/>
                </a:cubicBezTo>
                <a:cubicBezTo>
                  <a:pt x="3636292" y="45906"/>
                  <a:pt x="3614057" y="39914"/>
                  <a:pt x="3592286" y="32657"/>
                </a:cubicBezTo>
                <a:cubicBezTo>
                  <a:pt x="3555651" y="20445"/>
                  <a:pt x="3548992" y="16725"/>
                  <a:pt x="3505200" y="10886"/>
                </a:cubicBezTo>
                <a:cubicBezTo>
                  <a:pt x="3469053" y="6067"/>
                  <a:pt x="3432629" y="3629"/>
                  <a:pt x="3396343" y="0"/>
                </a:cubicBezTo>
                <a:lnTo>
                  <a:pt x="2525486" y="10886"/>
                </a:lnTo>
                <a:cubicBezTo>
                  <a:pt x="2405566" y="14070"/>
                  <a:pt x="2166257" y="32657"/>
                  <a:pt x="2166257" y="32657"/>
                </a:cubicBezTo>
                <a:cubicBezTo>
                  <a:pt x="2137229" y="36286"/>
                  <a:pt x="2108294" y="40769"/>
                  <a:pt x="2079172" y="43543"/>
                </a:cubicBezTo>
                <a:cubicBezTo>
                  <a:pt x="2032074" y="48029"/>
                  <a:pt x="1984631" y="48792"/>
                  <a:pt x="1937657" y="54429"/>
                </a:cubicBezTo>
                <a:cubicBezTo>
                  <a:pt x="1832569" y="67040"/>
                  <a:pt x="1831961" y="72657"/>
                  <a:pt x="1752600" y="87086"/>
                </a:cubicBezTo>
                <a:cubicBezTo>
                  <a:pt x="1730884" y="91034"/>
                  <a:pt x="1709057" y="94343"/>
                  <a:pt x="1687286" y="97971"/>
                </a:cubicBezTo>
                <a:cubicBezTo>
                  <a:pt x="1669143" y="105228"/>
                  <a:pt x="1651574" y="114128"/>
                  <a:pt x="1632857" y="119743"/>
                </a:cubicBezTo>
                <a:cubicBezTo>
                  <a:pt x="1615135" y="125060"/>
                  <a:pt x="1595982" y="124778"/>
                  <a:pt x="1578429" y="130629"/>
                </a:cubicBezTo>
                <a:cubicBezTo>
                  <a:pt x="1563034" y="135761"/>
                  <a:pt x="1550281" y="147269"/>
                  <a:pt x="1534886" y="152400"/>
                </a:cubicBezTo>
                <a:cubicBezTo>
                  <a:pt x="1506499" y="161862"/>
                  <a:pt x="1476186" y="164709"/>
                  <a:pt x="1447800" y="174171"/>
                </a:cubicBezTo>
                <a:cubicBezTo>
                  <a:pt x="1369500" y="200272"/>
                  <a:pt x="1467281" y="168605"/>
                  <a:pt x="1371600" y="195943"/>
                </a:cubicBezTo>
                <a:cubicBezTo>
                  <a:pt x="1360567" y="199095"/>
                  <a:pt x="1350144" y="204340"/>
                  <a:pt x="1338943" y="206829"/>
                </a:cubicBezTo>
                <a:cubicBezTo>
                  <a:pt x="1317397" y="211617"/>
                  <a:pt x="1295272" y="213385"/>
                  <a:pt x="1273629" y="217714"/>
                </a:cubicBezTo>
                <a:cubicBezTo>
                  <a:pt x="1258958" y="220648"/>
                  <a:pt x="1244691" y="225354"/>
                  <a:pt x="1230086" y="228600"/>
                </a:cubicBezTo>
                <a:cubicBezTo>
                  <a:pt x="1212024" y="232614"/>
                  <a:pt x="1335315" y="255814"/>
                  <a:pt x="1197429" y="26125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74411-99BB-659C-A5F9-E2584C9515CC}"/>
              </a:ext>
            </a:extLst>
          </p:cNvPr>
          <p:cNvSpPr txBox="1"/>
          <p:nvPr/>
        </p:nvSpPr>
        <p:spPr>
          <a:xfrm>
            <a:off x="5580759" y="1301234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Agent/Worker/Flow Description</a:t>
            </a:r>
            <a:r>
              <a:rPr lang="zh-CN" altLang="en-AU" dirty="0"/>
              <a:t>内容</a:t>
            </a:r>
            <a:r>
              <a:rPr lang="zh-CN" altLang="en-US" dirty="0"/>
              <a:t>应该保持换行和空行信息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32716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3DCC9-A23F-23B2-722C-B61E2951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73" y="211015"/>
            <a:ext cx="10066042" cy="650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05AAF-21D8-1A6B-801C-8A88BD011E9A}"/>
              </a:ext>
            </a:extLst>
          </p:cNvPr>
          <p:cNvSpPr txBox="1"/>
          <p:nvPr/>
        </p:nvSpPr>
        <p:spPr>
          <a:xfrm>
            <a:off x="8897814" y="1617785"/>
            <a:ext cx="176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Name this data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6752267-8428-3CDE-EEC6-CEFB1D064F65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8639908" y="1771674"/>
            <a:ext cx="257906" cy="2798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D585209-8450-017E-A175-6F91F9BE72A4}"/>
              </a:ext>
            </a:extLst>
          </p:cNvPr>
          <p:cNvSpPr/>
          <p:nvPr/>
        </p:nvSpPr>
        <p:spPr>
          <a:xfrm>
            <a:off x="8088923" y="2203938"/>
            <a:ext cx="586154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5409EAC-5478-BAD2-FDBA-CB43AD9F8697}"/>
              </a:ext>
            </a:extLst>
          </p:cNvPr>
          <p:cNvSpPr/>
          <p:nvPr/>
        </p:nvSpPr>
        <p:spPr>
          <a:xfrm>
            <a:off x="8182707" y="4935415"/>
            <a:ext cx="973016" cy="272981"/>
          </a:xfrm>
          <a:custGeom>
            <a:avLst/>
            <a:gdLst>
              <a:gd name="connsiteX0" fmla="*/ 527539 w 586154"/>
              <a:gd name="connsiteY0" fmla="*/ 70339 h 272981"/>
              <a:gd name="connsiteX1" fmla="*/ 445477 w 586154"/>
              <a:gd name="connsiteY1" fmla="*/ 46893 h 272981"/>
              <a:gd name="connsiteX2" fmla="*/ 410308 w 586154"/>
              <a:gd name="connsiteY2" fmla="*/ 35170 h 272981"/>
              <a:gd name="connsiteX3" fmla="*/ 269631 w 586154"/>
              <a:gd name="connsiteY3" fmla="*/ 11724 h 272981"/>
              <a:gd name="connsiteX4" fmla="*/ 199292 w 586154"/>
              <a:gd name="connsiteY4" fmla="*/ 0 h 272981"/>
              <a:gd name="connsiteX5" fmla="*/ 35169 w 586154"/>
              <a:gd name="connsiteY5" fmla="*/ 35170 h 272981"/>
              <a:gd name="connsiteX6" fmla="*/ 11723 w 586154"/>
              <a:gd name="connsiteY6" fmla="*/ 70339 h 272981"/>
              <a:gd name="connsiteX7" fmla="*/ 0 w 586154"/>
              <a:gd name="connsiteY7" fmla="*/ 105508 h 272981"/>
              <a:gd name="connsiteX8" fmla="*/ 35169 w 586154"/>
              <a:gd name="connsiteY8" fmla="*/ 164124 h 272981"/>
              <a:gd name="connsiteX9" fmla="*/ 105508 w 586154"/>
              <a:gd name="connsiteY9" fmla="*/ 187570 h 272981"/>
              <a:gd name="connsiteX10" fmla="*/ 246185 w 586154"/>
              <a:gd name="connsiteY10" fmla="*/ 234462 h 272981"/>
              <a:gd name="connsiteX11" fmla="*/ 316523 w 586154"/>
              <a:gd name="connsiteY11" fmla="*/ 257908 h 272981"/>
              <a:gd name="connsiteX12" fmla="*/ 351692 w 586154"/>
              <a:gd name="connsiteY12" fmla="*/ 269631 h 272981"/>
              <a:gd name="connsiteX13" fmla="*/ 574431 w 586154"/>
              <a:gd name="connsiteY13" fmla="*/ 234462 h 272981"/>
              <a:gd name="connsiteX14" fmla="*/ 586154 w 586154"/>
              <a:gd name="connsiteY14" fmla="*/ 199293 h 272981"/>
              <a:gd name="connsiteX15" fmla="*/ 574431 w 586154"/>
              <a:gd name="connsiteY15" fmla="*/ 105508 h 272981"/>
              <a:gd name="connsiteX16" fmla="*/ 539262 w 586154"/>
              <a:gd name="connsiteY16" fmla="*/ 82062 h 272981"/>
              <a:gd name="connsiteX17" fmla="*/ 527539 w 586154"/>
              <a:gd name="connsiteY17" fmla="*/ 70339 h 27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154" h="272981">
                <a:moveTo>
                  <a:pt x="527539" y="70339"/>
                </a:moveTo>
                <a:cubicBezTo>
                  <a:pt x="511908" y="64478"/>
                  <a:pt x="472726" y="55068"/>
                  <a:pt x="445477" y="46893"/>
                </a:cubicBezTo>
                <a:cubicBezTo>
                  <a:pt x="433641" y="43342"/>
                  <a:pt x="422425" y="37593"/>
                  <a:pt x="410308" y="35170"/>
                </a:cubicBezTo>
                <a:cubicBezTo>
                  <a:pt x="363692" y="25847"/>
                  <a:pt x="316523" y="19540"/>
                  <a:pt x="269631" y="11724"/>
                </a:cubicBezTo>
                <a:lnTo>
                  <a:pt x="199292" y="0"/>
                </a:lnTo>
                <a:cubicBezTo>
                  <a:pt x="136153" y="5740"/>
                  <a:pt x="80187" y="-9848"/>
                  <a:pt x="35169" y="35170"/>
                </a:cubicBezTo>
                <a:cubicBezTo>
                  <a:pt x="25206" y="45133"/>
                  <a:pt x="18024" y="57737"/>
                  <a:pt x="11723" y="70339"/>
                </a:cubicBezTo>
                <a:cubicBezTo>
                  <a:pt x="6197" y="81392"/>
                  <a:pt x="3908" y="93785"/>
                  <a:pt x="0" y="105508"/>
                </a:cubicBezTo>
                <a:cubicBezTo>
                  <a:pt x="8021" y="129572"/>
                  <a:pt x="9423" y="151251"/>
                  <a:pt x="35169" y="164124"/>
                </a:cubicBezTo>
                <a:cubicBezTo>
                  <a:pt x="57274" y="175177"/>
                  <a:pt x="82062" y="179755"/>
                  <a:pt x="105508" y="187570"/>
                </a:cubicBezTo>
                <a:lnTo>
                  <a:pt x="246185" y="234462"/>
                </a:lnTo>
                <a:lnTo>
                  <a:pt x="316523" y="257908"/>
                </a:lnTo>
                <a:lnTo>
                  <a:pt x="351692" y="269631"/>
                </a:lnTo>
                <a:cubicBezTo>
                  <a:pt x="362663" y="268945"/>
                  <a:pt x="530019" y="289977"/>
                  <a:pt x="574431" y="234462"/>
                </a:cubicBezTo>
                <a:cubicBezTo>
                  <a:pt x="582150" y="224813"/>
                  <a:pt x="582246" y="211016"/>
                  <a:pt x="586154" y="199293"/>
                </a:cubicBezTo>
                <a:cubicBezTo>
                  <a:pt x="582246" y="168031"/>
                  <a:pt x="586132" y="134760"/>
                  <a:pt x="574431" y="105508"/>
                </a:cubicBezTo>
                <a:cubicBezTo>
                  <a:pt x="569198" y="92426"/>
                  <a:pt x="551864" y="88363"/>
                  <a:pt x="539262" y="82062"/>
                </a:cubicBezTo>
                <a:cubicBezTo>
                  <a:pt x="510873" y="67868"/>
                  <a:pt x="543170" y="76200"/>
                  <a:pt x="527539" y="703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5EF94-A493-A128-02B4-57F2A47D9210}"/>
              </a:ext>
            </a:extLst>
          </p:cNvPr>
          <p:cNvSpPr txBox="1"/>
          <p:nvPr/>
        </p:nvSpPr>
        <p:spPr>
          <a:xfrm>
            <a:off x="8669215" y="2218610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去掉Input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19E6F-F616-A35A-8678-77A57363091F}"/>
              </a:ext>
            </a:extLst>
          </p:cNvPr>
          <p:cNvSpPr txBox="1"/>
          <p:nvPr/>
        </p:nvSpPr>
        <p:spPr>
          <a:xfrm>
            <a:off x="8115570" y="3295647"/>
            <a:ext cx="258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Provided by the user at runtime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3F87F3-14E7-AC48-9EA0-408757CB6EA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H="1" flipV="1">
            <a:off x="8115569" y="3449535"/>
            <a:ext cx="67137" cy="1622369"/>
          </a:xfrm>
          <a:prstGeom prst="curvedConnector4">
            <a:avLst>
              <a:gd name="adj1" fmla="val -340498"/>
              <a:gd name="adj2" fmla="val 5474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FA7A71-35C4-3B22-4C2E-3155B4C06611}"/>
              </a:ext>
            </a:extLst>
          </p:cNvPr>
          <p:cNvSpPr txBox="1"/>
          <p:nvPr/>
        </p:nvSpPr>
        <p:spPr>
          <a:xfrm>
            <a:off x="5975524" y="4260720"/>
            <a:ext cx="21390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移到Guardrail下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改一下文字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Checkbox放到文字前方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8E529A-2397-1ABB-C4DC-F65A0589A5F6}"/>
              </a:ext>
            </a:extLst>
          </p:cNvPr>
          <p:cNvCxnSpPr/>
          <p:nvPr/>
        </p:nvCxnSpPr>
        <p:spPr>
          <a:xfrm>
            <a:off x="8182706" y="2340428"/>
            <a:ext cx="431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B26B52-90A2-B70B-7CE2-8F2747294EDD}"/>
              </a:ext>
            </a:extLst>
          </p:cNvPr>
          <p:cNvSpPr txBox="1"/>
          <p:nvPr/>
        </p:nvSpPr>
        <p:spPr>
          <a:xfrm>
            <a:off x="8654723" y="2884605"/>
            <a:ext cx="3677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不是</a:t>
            </a:r>
            <a:r>
              <a:rPr lang="en-US" altLang="zh-CN" sz="1000" dirty="0">
                <a:solidFill>
                  <a:srgbClr val="FF0000"/>
                </a:solidFill>
              </a:rPr>
              <a:t>free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altLang="zh-CN" sz="1000" dirty="0">
                <a:solidFill>
                  <a:srgbClr val="FF0000"/>
                </a:solidFill>
              </a:rPr>
              <a:t>text</a:t>
            </a:r>
            <a:r>
              <a:rPr lang="zh-CN" altLang="en-AU" sz="1000" dirty="0">
                <a:solidFill>
                  <a:srgbClr val="FF0000"/>
                </a:solidFill>
              </a:rPr>
              <a:t>，</a:t>
            </a:r>
            <a:r>
              <a:rPr lang="zh-CN" altLang="en-US" sz="1000" dirty="0">
                <a:solidFill>
                  <a:srgbClr val="FF0000"/>
                </a:solidFill>
              </a:rPr>
              <a:t>通过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添加</a:t>
            </a:r>
            <a:r>
              <a:rPr lang="en-US" altLang="zh-CN" sz="1000" dirty="0">
                <a:solidFill>
                  <a:srgbClr val="FF0000"/>
                </a:solidFill>
              </a:rPr>
              <a:t>workers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or context</a:t>
            </a:r>
            <a:r>
              <a:rPr lang="zh-CN" altLang="en-US" sz="1000" dirty="0">
                <a:solidFill>
                  <a:srgbClr val="FF0000"/>
                </a:solidFill>
              </a:rPr>
              <a:t>，不能</a:t>
            </a:r>
            <a:r>
              <a:rPr lang="en-US" altLang="zh-CN" sz="1000" dirty="0">
                <a:solidFill>
                  <a:srgbClr val="FF0000"/>
                </a:solidFill>
              </a:rPr>
              <a:t>@</a:t>
            </a:r>
            <a:r>
              <a:rPr lang="zh-CN" altLang="en-US" sz="1000" dirty="0">
                <a:solidFill>
                  <a:srgbClr val="FF0000"/>
                </a:solidFill>
              </a:rPr>
              <a:t>其他</a:t>
            </a:r>
            <a:r>
              <a:rPr lang="en-US" altLang="zh-CN" sz="1000" dirty="0">
                <a:solidFill>
                  <a:srgbClr val="FF0000"/>
                </a:solidFill>
              </a:rPr>
              <a:t>data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0D35CDD-6886-3114-5A57-823D3BEC905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8654723" y="3007715"/>
            <a:ext cx="114138" cy="249837"/>
          </a:xfrm>
          <a:prstGeom prst="curvedConnector4">
            <a:avLst>
              <a:gd name="adj1" fmla="val -200284"/>
              <a:gd name="adj2" fmla="val 746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B3E6FE-24CC-298F-EEE3-45439E619110}"/>
              </a:ext>
            </a:extLst>
          </p:cNvPr>
          <p:cNvSpPr/>
          <p:nvPr/>
        </p:nvSpPr>
        <p:spPr>
          <a:xfrm>
            <a:off x="10376034" y="3907857"/>
            <a:ext cx="885524" cy="45238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NON-PERSISTENT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5AB007-F7BE-6DE5-1D64-478F0D7DCE04}"/>
              </a:ext>
            </a:extLst>
          </p:cNvPr>
          <p:cNvSpPr txBox="1"/>
          <p:nvPr/>
        </p:nvSpPr>
        <p:spPr>
          <a:xfrm>
            <a:off x="11138034" y="3404183"/>
            <a:ext cx="119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添加这个non</a:t>
            </a:r>
            <a:r>
              <a:rPr lang="en-AU" sz="1000" dirty="0">
                <a:solidFill>
                  <a:srgbClr val="FF0000"/>
                </a:solidFill>
              </a:rPr>
              <a:t>-persistent data</a:t>
            </a:r>
          </a:p>
          <a:p>
            <a:r>
              <a:rPr lang="en-US" altLang="zh-CN" sz="1000" dirty="0">
                <a:solidFill>
                  <a:srgbClr val="FF0000"/>
                </a:solidFill>
              </a:rPr>
              <a:t>-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AU" sz="1000" dirty="0" err="1">
                <a:solidFill>
                  <a:srgbClr val="FF0000"/>
                </a:solidFill>
              </a:rPr>
              <a:t>设为缺省选项</a:t>
            </a:r>
            <a:endParaRPr lang="en-AU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- </a:t>
            </a:r>
            <a:r>
              <a:rPr lang="en-US" sz="1000" dirty="0" err="1">
                <a:solidFill>
                  <a:srgbClr val="FF0000"/>
                </a:solidFill>
              </a:rPr>
              <a:t>不需配置信息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1DB312F-B5F3-7BBB-3901-57F565BE7458}"/>
              </a:ext>
            </a:extLst>
          </p:cNvPr>
          <p:cNvCxnSpPr>
            <a:cxnSpLocks/>
            <a:stCxn id="32" idx="1"/>
            <a:endCxn id="31" idx="0"/>
          </p:cNvCxnSpPr>
          <p:nvPr/>
        </p:nvCxnSpPr>
        <p:spPr>
          <a:xfrm rot="10800000" flipV="1">
            <a:off x="10818796" y="3758125"/>
            <a:ext cx="319238" cy="14973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430562-41A6-667F-E28E-9565CE7CACF7}"/>
              </a:ext>
            </a:extLst>
          </p:cNvPr>
          <p:cNvSpPr txBox="1"/>
          <p:nvPr/>
        </p:nvSpPr>
        <p:spPr>
          <a:xfrm>
            <a:off x="9422499" y="4918016"/>
            <a:ext cx="2372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Add a file or folder path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F9DD7FB-5978-0863-E68E-F219538EDAE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654081" y="4754883"/>
            <a:ext cx="954448" cy="16313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82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E0BED-FCA0-2800-533E-32BA849B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33993"/>
            <a:ext cx="9992562" cy="645931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56E66F7-21A3-AA11-1B39-90F350331B84}"/>
              </a:ext>
            </a:extLst>
          </p:cNvPr>
          <p:cNvSpPr/>
          <p:nvPr/>
        </p:nvSpPr>
        <p:spPr>
          <a:xfrm>
            <a:off x="10383252" y="4415589"/>
            <a:ext cx="312822" cy="421105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EB87B-7C25-D430-3E95-9EBF456CE18E}"/>
              </a:ext>
            </a:extLst>
          </p:cNvPr>
          <p:cNvSpPr txBox="1"/>
          <p:nvPr/>
        </p:nvSpPr>
        <p:spPr>
          <a:xfrm>
            <a:off x="7166650" y="1192667"/>
            <a:ext cx="212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点击上传文件button</a:t>
            </a:r>
            <a:endParaRPr lang="en-US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试了jpg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pdf都fail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7FF593-D160-9201-5E20-1BE859D4EEBB}"/>
              </a:ext>
            </a:extLst>
          </p:cNvPr>
          <p:cNvSpPr/>
          <p:nvPr/>
        </p:nvSpPr>
        <p:spPr>
          <a:xfrm>
            <a:off x="5152697" y="771562"/>
            <a:ext cx="1789524" cy="523220"/>
          </a:xfrm>
          <a:custGeom>
            <a:avLst/>
            <a:gdLst>
              <a:gd name="connsiteX0" fmla="*/ 240632 w 312822"/>
              <a:gd name="connsiteY0" fmla="*/ 0 h 421105"/>
              <a:gd name="connsiteX1" fmla="*/ 120316 w 312822"/>
              <a:gd name="connsiteY1" fmla="*/ 24063 h 421105"/>
              <a:gd name="connsiteX2" fmla="*/ 60158 w 312822"/>
              <a:gd name="connsiteY2" fmla="*/ 84221 h 421105"/>
              <a:gd name="connsiteX3" fmla="*/ 0 w 312822"/>
              <a:gd name="connsiteY3" fmla="*/ 216569 h 421105"/>
              <a:gd name="connsiteX4" fmla="*/ 12032 w 312822"/>
              <a:gd name="connsiteY4" fmla="*/ 336884 h 421105"/>
              <a:gd name="connsiteX5" fmla="*/ 72190 w 312822"/>
              <a:gd name="connsiteY5" fmla="*/ 409074 h 421105"/>
              <a:gd name="connsiteX6" fmla="*/ 108285 w 312822"/>
              <a:gd name="connsiteY6" fmla="*/ 421105 h 421105"/>
              <a:gd name="connsiteX7" fmla="*/ 216569 w 312822"/>
              <a:gd name="connsiteY7" fmla="*/ 409074 h 421105"/>
              <a:gd name="connsiteX8" fmla="*/ 252664 w 312822"/>
              <a:gd name="connsiteY8" fmla="*/ 385011 h 421105"/>
              <a:gd name="connsiteX9" fmla="*/ 300790 w 312822"/>
              <a:gd name="connsiteY9" fmla="*/ 324853 h 421105"/>
              <a:gd name="connsiteX10" fmla="*/ 312822 w 312822"/>
              <a:gd name="connsiteY10" fmla="*/ 288758 h 421105"/>
              <a:gd name="connsiteX11" fmla="*/ 300790 w 312822"/>
              <a:gd name="connsiteY11" fmla="*/ 168442 h 421105"/>
              <a:gd name="connsiteX12" fmla="*/ 276727 w 312822"/>
              <a:gd name="connsiteY12" fmla="*/ 132347 h 421105"/>
              <a:gd name="connsiteX13" fmla="*/ 240632 w 312822"/>
              <a:gd name="connsiteY13" fmla="*/ 96253 h 421105"/>
              <a:gd name="connsiteX14" fmla="*/ 216569 w 312822"/>
              <a:gd name="connsiteY14" fmla="*/ 72190 h 42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822" h="421105">
                <a:moveTo>
                  <a:pt x="240632" y="0"/>
                </a:moveTo>
                <a:cubicBezTo>
                  <a:pt x="240535" y="14"/>
                  <a:pt x="140078" y="9241"/>
                  <a:pt x="120316" y="24063"/>
                </a:cubicBezTo>
                <a:cubicBezTo>
                  <a:pt x="97629" y="41078"/>
                  <a:pt x="60158" y="84221"/>
                  <a:pt x="60158" y="84221"/>
                </a:cubicBezTo>
                <a:cubicBezTo>
                  <a:pt x="6360" y="191818"/>
                  <a:pt x="23376" y="146444"/>
                  <a:pt x="0" y="216569"/>
                </a:cubicBezTo>
                <a:cubicBezTo>
                  <a:pt x="4011" y="256674"/>
                  <a:pt x="2969" y="297611"/>
                  <a:pt x="12032" y="336884"/>
                </a:cubicBezTo>
                <a:cubicBezTo>
                  <a:pt x="16068" y="354371"/>
                  <a:pt x="60542" y="401309"/>
                  <a:pt x="72190" y="409074"/>
                </a:cubicBezTo>
                <a:cubicBezTo>
                  <a:pt x="82742" y="416109"/>
                  <a:pt x="96253" y="417095"/>
                  <a:pt x="108285" y="421105"/>
                </a:cubicBezTo>
                <a:cubicBezTo>
                  <a:pt x="144380" y="417095"/>
                  <a:pt x="181337" y="417882"/>
                  <a:pt x="216569" y="409074"/>
                </a:cubicBezTo>
                <a:cubicBezTo>
                  <a:pt x="230597" y="405567"/>
                  <a:pt x="241373" y="394044"/>
                  <a:pt x="252664" y="385011"/>
                </a:cubicBezTo>
                <a:cubicBezTo>
                  <a:pt x="271313" y="370091"/>
                  <a:pt x="290369" y="345695"/>
                  <a:pt x="300790" y="324853"/>
                </a:cubicBezTo>
                <a:cubicBezTo>
                  <a:pt x="306462" y="313509"/>
                  <a:pt x="308811" y="300790"/>
                  <a:pt x="312822" y="288758"/>
                </a:cubicBezTo>
                <a:cubicBezTo>
                  <a:pt x="308811" y="248653"/>
                  <a:pt x="309853" y="207715"/>
                  <a:pt x="300790" y="168442"/>
                </a:cubicBezTo>
                <a:cubicBezTo>
                  <a:pt x="297538" y="154352"/>
                  <a:pt x="285984" y="143456"/>
                  <a:pt x="276727" y="132347"/>
                </a:cubicBezTo>
                <a:cubicBezTo>
                  <a:pt x="265834" y="119276"/>
                  <a:pt x="252664" y="108284"/>
                  <a:pt x="240632" y="96253"/>
                </a:cubicBezTo>
                <a:lnTo>
                  <a:pt x="216569" y="7219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9E17D-D8D0-E2EC-4600-82BC6299841C}"/>
              </a:ext>
            </a:extLst>
          </p:cNvPr>
          <p:cNvSpPr txBox="1"/>
          <p:nvPr/>
        </p:nvSpPr>
        <p:spPr>
          <a:xfrm>
            <a:off x="5021019" y="4682805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如果上传成功这里显示什么信息</a:t>
            </a:r>
            <a:r>
              <a:rPr lang="zh-CN" altLang="en-US" sz="1400" dirty="0">
                <a:solidFill>
                  <a:srgbClr val="FF0000"/>
                </a:solidFill>
              </a:rPr>
              <a:t>？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69A82B4-0E15-6FD3-84B6-44A1BA32D09E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6459875" y="4596063"/>
            <a:ext cx="1613314" cy="8674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8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1973E-6AB0-6B75-6234-BDC2B2A1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1" y="279241"/>
            <a:ext cx="5151873" cy="3330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A3D4B-E1F6-A212-D0D0-10DF4865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1" y="3768398"/>
            <a:ext cx="5356617" cy="346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D6F32-1979-6E49-0BB3-866C8396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9241"/>
            <a:ext cx="5710258" cy="369117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D344BF-9D1D-3ECB-2D19-9B899FFA1F14}"/>
              </a:ext>
            </a:extLst>
          </p:cNvPr>
          <p:cNvSpPr/>
          <p:nvPr/>
        </p:nvSpPr>
        <p:spPr>
          <a:xfrm>
            <a:off x="5243502" y="1636295"/>
            <a:ext cx="183049" cy="180473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534D79-2E32-2FF4-D690-82D4BEDDA6A1}"/>
              </a:ext>
            </a:extLst>
          </p:cNvPr>
          <p:cNvSpPr/>
          <p:nvPr/>
        </p:nvSpPr>
        <p:spPr>
          <a:xfrm>
            <a:off x="5164838" y="5139489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1B382A0-28F7-E401-7246-2C9752DB3734}"/>
              </a:ext>
            </a:extLst>
          </p:cNvPr>
          <p:cNvSpPr/>
          <p:nvPr/>
        </p:nvSpPr>
        <p:spPr>
          <a:xfrm>
            <a:off x="11347733" y="1779925"/>
            <a:ext cx="523426" cy="164432"/>
          </a:xfrm>
          <a:custGeom>
            <a:avLst/>
            <a:gdLst>
              <a:gd name="connsiteX0" fmla="*/ 134614 w 183049"/>
              <a:gd name="connsiteY0" fmla="*/ 0 h 180473"/>
              <a:gd name="connsiteX1" fmla="*/ 50393 w 183049"/>
              <a:gd name="connsiteY1" fmla="*/ 12031 h 180473"/>
              <a:gd name="connsiteX2" fmla="*/ 2266 w 183049"/>
              <a:gd name="connsiteY2" fmla="*/ 24063 h 180473"/>
              <a:gd name="connsiteX3" fmla="*/ 14298 w 183049"/>
              <a:gd name="connsiteY3" fmla="*/ 60158 h 180473"/>
              <a:gd name="connsiteX4" fmla="*/ 62424 w 183049"/>
              <a:gd name="connsiteY4" fmla="*/ 132347 h 180473"/>
              <a:gd name="connsiteX5" fmla="*/ 134614 w 183049"/>
              <a:gd name="connsiteY5" fmla="*/ 180473 h 180473"/>
              <a:gd name="connsiteX6" fmla="*/ 170709 w 183049"/>
              <a:gd name="connsiteY6" fmla="*/ 168442 h 180473"/>
              <a:gd name="connsiteX7" fmla="*/ 182740 w 183049"/>
              <a:gd name="connsiteY7" fmla="*/ 132347 h 180473"/>
              <a:gd name="connsiteX8" fmla="*/ 146645 w 183049"/>
              <a:gd name="connsiteY8" fmla="*/ 12031 h 180473"/>
              <a:gd name="connsiteX9" fmla="*/ 134614 w 183049"/>
              <a:gd name="connsiteY9" fmla="*/ 0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049" h="180473">
                <a:moveTo>
                  <a:pt x="134614" y="0"/>
                </a:moveTo>
                <a:cubicBezTo>
                  <a:pt x="106540" y="4010"/>
                  <a:pt x="78294" y="6958"/>
                  <a:pt x="50393" y="12031"/>
                </a:cubicBezTo>
                <a:cubicBezTo>
                  <a:pt x="34124" y="14989"/>
                  <a:pt x="12188" y="10834"/>
                  <a:pt x="2266" y="24063"/>
                </a:cubicBezTo>
                <a:cubicBezTo>
                  <a:pt x="-5343" y="34209"/>
                  <a:pt x="8139" y="49071"/>
                  <a:pt x="14298" y="60158"/>
                </a:cubicBezTo>
                <a:cubicBezTo>
                  <a:pt x="28343" y="85439"/>
                  <a:pt x="38361" y="116305"/>
                  <a:pt x="62424" y="132347"/>
                </a:cubicBezTo>
                <a:lnTo>
                  <a:pt x="134614" y="180473"/>
                </a:lnTo>
                <a:cubicBezTo>
                  <a:pt x="146646" y="176463"/>
                  <a:pt x="161741" y="177410"/>
                  <a:pt x="170709" y="168442"/>
                </a:cubicBezTo>
                <a:cubicBezTo>
                  <a:pt x="179677" y="159474"/>
                  <a:pt x="182740" y="145029"/>
                  <a:pt x="182740" y="132347"/>
                </a:cubicBezTo>
                <a:cubicBezTo>
                  <a:pt x="182740" y="38274"/>
                  <a:pt x="188859" y="54244"/>
                  <a:pt x="146645" y="12031"/>
                </a:cubicBezTo>
                <a:lnTo>
                  <a:pt x="13461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22F80-5F98-B99E-06F6-A67D34591137}"/>
              </a:ext>
            </a:extLst>
          </p:cNvPr>
          <p:cNvSpPr txBox="1"/>
          <p:nvPr/>
        </p:nvSpPr>
        <p:spPr>
          <a:xfrm>
            <a:off x="6590744" y="4658741"/>
            <a:ext cx="4537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File path, Database URL, Vector store </a:t>
            </a:r>
            <a:r>
              <a:rPr lang="en-AU" sz="1400" dirty="0" err="1">
                <a:solidFill>
                  <a:srgbClr val="FF0000"/>
                </a:solidFill>
              </a:rPr>
              <a:t>URL不需要魔法棒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989E416-1A99-C747-346B-43BA87538D5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426554" y="1779928"/>
            <a:ext cx="1164191" cy="303270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82C861B-71AA-E6EB-3C03-6FC30547FDA6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0800000" flipV="1">
            <a:off x="5687380" y="4812629"/>
            <a:ext cx="903364" cy="44744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293CB8E-1AB9-9CF6-2BA8-3352CD99F15D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V="1">
            <a:off x="11128525" y="1900509"/>
            <a:ext cx="741750" cy="2912121"/>
          </a:xfrm>
          <a:prstGeom prst="curvedConnector3">
            <a:avLst>
              <a:gd name="adj1" fmla="val 13093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10242E10-64B7-88BA-18F6-269FDCFFE421}"/>
              </a:ext>
            </a:extLst>
          </p:cNvPr>
          <p:cNvSpPr/>
          <p:nvPr/>
        </p:nvSpPr>
        <p:spPr>
          <a:xfrm>
            <a:off x="9994790" y="1765190"/>
            <a:ext cx="516834" cy="214685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9B236F0-1608-9458-D2B1-BDF2E3952C89}"/>
              </a:ext>
            </a:extLst>
          </p:cNvPr>
          <p:cNvSpPr/>
          <p:nvPr/>
        </p:nvSpPr>
        <p:spPr>
          <a:xfrm>
            <a:off x="10026799" y="2065271"/>
            <a:ext cx="516834" cy="151422"/>
          </a:xfrm>
          <a:custGeom>
            <a:avLst/>
            <a:gdLst>
              <a:gd name="connsiteX0" fmla="*/ 477078 w 516834"/>
              <a:gd name="connsiteY0" fmla="*/ 39756 h 214685"/>
              <a:gd name="connsiteX1" fmla="*/ 421419 w 516834"/>
              <a:gd name="connsiteY1" fmla="*/ 47707 h 214685"/>
              <a:gd name="connsiteX2" fmla="*/ 389613 w 516834"/>
              <a:gd name="connsiteY2" fmla="*/ 39756 h 214685"/>
              <a:gd name="connsiteX3" fmla="*/ 349857 w 516834"/>
              <a:gd name="connsiteY3" fmla="*/ 31805 h 214685"/>
              <a:gd name="connsiteX4" fmla="*/ 326003 w 516834"/>
              <a:gd name="connsiteY4" fmla="*/ 15902 h 214685"/>
              <a:gd name="connsiteX5" fmla="*/ 262393 w 516834"/>
              <a:gd name="connsiteY5" fmla="*/ 0 h 214685"/>
              <a:gd name="connsiteX6" fmla="*/ 190831 w 516834"/>
              <a:gd name="connsiteY6" fmla="*/ 7951 h 214685"/>
              <a:gd name="connsiteX7" fmla="*/ 135172 w 516834"/>
              <a:gd name="connsiteY7" fmla="*/ 55659 h 214685"/>
              <a:gd name="connsiteX8" fmla="*/ 103367 w 516834"/>
              <a:gd name="connsiteY8" fmla="*/ 79513 h 214685"/>
              <a:gd name="connsiteX9" fmla="*/ 87464 w 516834"/>
              <a:gd name="connsiteY9" fmla="*/ 103367 h 214685"/>
              <a:gd name="connsiteX10" fmla="*/ 63610 w 516834"/>
              <a:gd name="connsiteY10" fmla="*/ 119269 h 214685"/>
              <a:gd name="connsiteX11" fmla="*/ 0 w 516834"/>
              <a:gd name="connsiteY11" fmla="*/ 190831 h 214685"/>
              <a:gd name="connsiteX12" fmla="*/ 23853 w 516834"/>
              <a:gd name="connsiteY12" fmla="*/ 206733 h 214685"/>
              <a:gd name="connsiteX13" fmla="*/ 55659 w 516834"/>
              <a:gd name="connsiteY13" fmla="*/ 214685 h 214685"/>
              <a:gd name="connsiteX14" fmla="*/ 246490 w 516834"/>
              <a:gd name="connsiteY14" fmla="*/ 206733 h 214685"/>
              <a:gd name="connsiteX15" fmla="*/ 286247 w 516834"/>
              <a:gd name="connsiteY15" fmla="*/ 198782 h 214685"/>
              <a:gd name="connsiteX16" fmla="*/ 310100 w 516834"/>
              <a:gd name="connsiteY16" fmla="*/ 190831 h 214685"/>
              <a:gd name="connsiteX17" fmla="*/ 389613 w 516834"/>
              <a:gd name="connsiteY17" fmla="*/ 166977 h 214685"/>
              <a:gd name="connsiteX18" fmla="*/ 437321 w 516834"/>
              <a:gd name="connsiteY18" fmla="*/ 151074 h 214685"/>
              <a:gd name="connsiteX19" fmla="*/ 469127 w 516834"/>
              <a:gd name="connsiteY19" fmla="*/ 135172 h 214685"/>
              <a:gd name="connsiteX20" fmla="*/ 492980 w 516834"/>
              <a:gd name="connsiteY20" fmla="*/ 119269 h 214685"/>
              <a:gd name="connsiteX21" fmla="*/ 516834 w 516834"/>
              <a:gd name="connsiteY21" fmla="*/ 111318 h 214685"/>
              <a:gd name="connsiteX22" fmla="*/ 477078 w 516834"/>
              <a:gd name="connsiteY22" fmla="*/ 95415 h 2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6834" h="214685">
                <a:moveTo>
                  <a:pt x="477078" y="39756"/>
                </a:moveTo>
                <a:cubicBezTo>
                  <a:pt x="458525" y="42406"/>
                  <a:pt x="440160" y="47707"/>
                  <a:pt x="421419" y="47707"/>
                </a:cubicBezTo>
                <a:cubicBezTo>
                  <a:pt x="410491" y="47707"/>
                  <a:pt x="400281" y="42127"/>
                  <a:pt x="389613" y="39756"/>
                </a:cubicBezTo>
                <a:cubicBezTo>
                  <a:pt x="376420" y="36824"/>
                  <a:pt x="363109" y="34455"/>
                  <a:pt x="349857" y="31805"/>
                </a:cubicBezTo>
                <a:cubicBezTo>
                  <a:pt x="341906" y="26504"/>
                  <a:pt x="334984" y="19168"/>
                  <a:pt x="326003" y="15902"/>
                </a:cubicBezTo>
                <a:cubicBezTo>
                  <a:pt x="305463" y="8433"/>
                  <a:pt x="262393" y="0"/>
                  <a:pt x="262393" y="0"/>
                </a:cubicBezTo>
                <a:cubicBezTo>
                  <a:pt x="238539" y="2650"/>
                  <a:pt x="213770" y="893"/>
                  <a:pt x="190831" y="7951"/>
                </a:cubicBezTo>
                <a:cubicBezTo>
                  <a:pt x="172695" y="13531"/>
                  <a:pt x="149165" y="43665"/>
                  <a:pt x="135172" y="55659"/>
                </a:cubicBezTo>
                <a:cubicBezTo>
                  <a:pt x="125110" y="64283"/>
                  <a:pt x="112738" y="70142"/>
                  <a:pt x="103367" y="79513"/>
                </a:cubicBezTo>
                <a:cubicBezTo>
                  <a:pt x="96610" y="86270"/>
                  <a:pt x="94221" y="96610"/>
                  <a:pt x="87464" y="103367"/>
                </a:cubicBezTo>
                <a:cubicBezTo>
                  <a:pt x="80707" y="110124"/>
                  <a:pt x="70752" y="112920"/>
                  <a:pt x="63610" y="119269"/>
                </a:cubicBezTo>
                <a:cubicBezTo>
                  <a:pt x="19047" y="158880"/>
                  <a:pt x="24169" y="154576"/>
                  <a:pt x="0" y="190831"/>
                </a:cubicBezTo>
                <a:cubicBezTo>
                  <a:pt x="7951" y="196132"/>
                  <a:pt x="15070" y="202969"/>
                  <a:pt x="23853" y="206733"/>
                </a:cubicBezTo>
                <a:cubicBezTo>
                  <a:pt x="33898" y="211038"/>
                  <a:pt x="44731" y="214685"/>
                  <a:pt x="55659" y="214685"/>
                </a:cubicBezTo>
                <a:cubicBezTo>
                  <a:pt x="119325" y="214685"/>
                  <a:pt x="182880" y="209384"/>
                  <a:pt x="246490" y="206733"/>
                </a:cubicBezTo>
                <a:cubicBezTo>
                  <a:pt x="259742" y="204083"/>
                  <a:pt x="273136" y="202060"/>
                  <a:pt x="286247" y="198782"/>
                </a:cubicBezTo>
                <a:cubicBezTo>
                  <a:pt x="294378" y="196749"/>
                  <a:pt x="302041" y="193133"/>
                  <a:pt x="310100" y="190831"/>
                </a:cubicBezTo>
                <a:cubicBezTo>
                  <a:pt x="394221" y="166797"/>
                  <a:pt x="276238" y="204769"/>
                  <a:pt x="389613" y="166977"/>
                </a:cubicBezTo>
                <a:lnTo>
                  <a:pt x="437321" y="151074"/>
                </a:lnTo>
                <a:cubicBezTo>
                  <a:pt x="447923" y="145773"/>
                  <a:pt x="458835" y="141053"/>
                  <a:pt x="469127" y="135172"/>
                </a:cubicBezTo>
                <a:cubicBezTo>
                  <a:pt x="477424" y="130431"/>
                  <a:pt x="484433" y="123543"/>
                  <a:pt x="492980" y="119269"/>
                </a:cubicBezTo>
                <a:cubicBezTo>
                  <a:pt x="500477" y="115521"/>
                  <a:pt x="508883" y="113968"/>
                  <a:pt x="516834" y="111318"/>
                </a:cubicBezTo>
                <a:cubicBezTo>
                  <a:pt x="482658" y="94230"/>
                  <a:pt x="496882" y="95415"/>
                  <a:pt x="477078" y="954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6AC561-D022-B75B-17C6-EA633F2D9A43}"/>
              </a:ext>
            </a:extLst>
          </p:cNvPr>
          <p:cNvSpPr txBox="1"/>
          <p:nvPr/>
        </p:nvSpPr>
        <p:spPr>
          <a:xfrm>
            <a:off x="8008298" y="757602"/>
            <a:ext cx="20185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err="1">
                <a:solidFill>
                  <a:srgbClr val="FF0000"/>
                </a:solidFill>
              </a:rPr>
              <a:t>提示信息不准确</a:t>
            </a:r>
            <a:r>
              <a:rPr lang="zh-CN" altLang="en-US" sz="1100" dirty="0">
                <a:solidFill>
                  <a:srgbClr val="FF0000"/>
                </a:solidFill>
              </a:rPr>
              <a:t>，应该</a:t>
            </a:r>
            <a:r>
              <a:rPr lang="zh-CN" altLang="en-AU" sz="1100" dirty="0">
                <a:solidFill>
                  <a:srgbClr val="FF0000"/>
                </a:solidFill>
              </a:rPr>
              <a:t>分别</a:t>
            </a:r>
            <a:r>
              <a:rPr lang="zh-CN" altLang="en-US" sz="1100" dirty="0">
                <a:solidFill>
                  <a:srgbClr val="FF0000"/>
                </a:solidFill>
              </a:rPr>
              <a:t>是</a:t>
            </a:r>
            <a:br>
              <a:rPr lang="en-AU" altLang="zh-CN" sz="1100" dirty="0">
                <a:solidFill>
                  <a:srgbClr val="FF0000"/>
                </a:solidFill>
              </a:rPr>
            </a:br>
            <a:r>
              <a:rPr lang="en-AU" altLang="zh-CN" sz="1100" dirty="0">
                <a:solidFill>
                  <a:srgbClr val="FF0000"/>
                </a:solidFill>
              </a:rPr>
              <a:t>Enter vector store URL</a:t>
            </a:r>
          </a:p>
          <a:p>
            <a:r>
              <a:rPr lang="en-AU" sz="1100" dirty="0">
                <a:solidFill>
                  <a:srgbClr val="FF0000"/>
                </a:solidFill>
              </a:rPr>
              <a:t>Enter vector store API key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35E12AA-0B64-13BE-8621-4EE610A38DA9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 flipH="1" flipV="1">
            <a:off x="9567014" y="1484576"/>
            <a:ext cx="886677" cy="32894"/>
          </a:xfrm>
          <a:prstGeom prst="curvedConnector4">
            <a:avLst>
              <a:gd name="adj1" fmla="val 33078"/>
              <a:gd name="adj2" fmla="val 79496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63167D-BF32-AEBD-52E2-19DD4A5C31F2}"/>
              </a:ext>
            </a:extLst>
          </p:cNvPr>
          <p:cNvSpPr txBox="1"/>
          <p:nvPr/>
        </p:nvSpPr>
        <p:spPr>
          <a:xfrm>
            <a:off x="10722722" y="2064299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Api</a:t>
            </a:r>
            <a:r>
              <a:rPr lang="zh-CN" altLang="en-US" sz="1100" dirty="0">
                <a:solidFill>
                  <a:srgbClr val="FF0000"/>
                </a:solidFill>
              </a:rPr>
              <a:t>应该全大写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7ABCCC-0A07-66EF-FA62-340208494CC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285216" y="2014607"/>
            <a:ext cx="980283" cy="4969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1CFBFA-10C9-D240-4BDF-18E8C85446C4}"/>
              </a:ext>
            </a:extLst>
          </p:cNvPr>
          <p:cNvSpPr txBox="1"/>
          <p:nvPr/>
        </p:nvSpPr>
        <p:spPr>
          <a:xfrm>
            <a:off x="8142136" y="2771443"/>
            <a:ext cx="1851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通过</a:t>
            </a:r>
            <a:r>
              <a:rPr lang="en-US" altLang="zh-CN" sz="1100" dirty="0">
                <a:solidFill>
                  <a:srgbClr val="FF0000"/>
                </a:solidFill>
              </a:rPr>
              <a:t>@</a:t>
            </a:r>
            <a:r>
              <a:rPr lang="zh-CN" altLang="en-US" sz="1100" dirty="0">
                <a:solidFill>
                  <a:srgbClr val="FF0000"/>
                </a:solidFill>
              </a:rPr>
              <a:t>选择一个</a:t>
            </a:r>
            <a:r>
              <a:rPr lang="en-US" altLang="zh-CN" sz="1100" dirty="0">
                <a:solidFill>
                  <a:srgbClr val="FF0000"/>
                </a:solidFill>
              </a:rPr>
              <a:t>available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models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in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system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settings</a:t>
            </a:r>
            <a:endParaRPr lang="en-AU" sz="1100" dirty="0">
              <a:solidFill>
                <a:srgbClr val="FF0000"/>
              </a:solidFill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F5BD4B6-A83F-22C7-4E80-8CF04D76DD5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9376215" y="2017715"/>
            <a:ext cx="445534" cy="106192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0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1B37C-24FF-10F9-34F4-EFAD013C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59849"/>
            <a:ext cx="10271760" cy="6639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A7E609-FC9B-6E04-4401-D3F1AA6F0CF9}"/>
              </a:ext>
            </a:extLst>
          </p:cNvPr>
          <p:cNvSpPr txBox="1"/>
          <p:nvPr/>
        </p:nvSpPr>
        <p:spPr>
          <a:xfrm>
            <a:off x="3461465" y="3967861"/>
            <a:ext cx="4361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- Audio/</a:t>
            </a:r>
            <a:r>
              <a:rPr lang="en-AU" sz="1400" dirty="0" err="1">
                <a:solidFill>
                  <a:srgbClr val="FF0000"/>
                </a:solidFill>
              </a:rPr>
              <a:t>Image不需要Default</a:t>
            </a:r>
            <a:r>
              <a:rPr lang="en-AU" sz="1400" dirty="0">
                <a:solidFill>
                  <a:srgbClr val="FF0000"/>
                </a:solidFill>
              </a:rPr>
              <a:t> value and Data schema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- Text/Number/</a:t>
            </a:r>
            <a:r>
              <a:rPr lang="en-US" sz="1400" dirty="0" err="1">
                <a:solidFill>
                  <a:srgbClr val="FF0000"/>
                </a:solidFill>
              </a:rPr>
              <a:t>Boolean不需要Data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schema</a:t>
            </a:r>
            <a:r>
              <a:rPr lang="zh-CN" altLang="en-US" sz="1400" dirty="0">
                <a:solidFill>
                  <a:srgbClr val="FF0000"/>
                </a:solidFill>
              </a:rPr>
              <a:t>，只要</a:t>
            </a:r>
            <a:r>
              <a:rPr lang="en-US" altLang="zh-CN" sz="1400" dirty="0">
                <a:solidFill>
                  <a:srgbClr val="FF0000"/>
                </a:solidFill>
              </a:rPr>
              <a:t>Default value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Enumeration</a:t>
            </a:r>
            <a:r>
              <a:rPr lang="zh-CN" altLang="en-US" sz="1400" dirty="0">
                <a:solidFill>
                  <a:srgbClr val="FF0000"/>
                </a:solidFill>
              </a:rPr>
              <a:t>不需要</a:t>
            </a:r>
            <a:r>
              <a:rPr lang="en-US" altLang="zh-CN" sz="1400" dirty="0">
                <a:solidFill>
                  <a:srgbClr val="FF0000"/>
                </a:solidFill>
              </a:rPr>
              <a:t>Data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schema, </a:t>
            </a:r>
            <a:r>
              <a:rPr lang="zh-CN" altLang="en-AU" sz="1400" dirty="0">
                <a:solidFill>
                  <a:srgbClr val="FF0000"/>
                </a:solidFill>
              </a:rPr>
              <a:t>只要</a:t>
            </a:r>
            <a:r>
              <a:rPr lang="en-US" altLang="zh-CN" sz="1400" dirty="0">
                <a:solidFill>
                  <a:srgbClr val="FF0000"/>
                </a:solidFill>
              </a:rPr>
              <a:t>Enum values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- Structured</a:t>
            </a:r>
            <a:r>
              <a:rPr lang="zh-CN" altLang="en-US" sz="1400" dirty="0">
                <a:solidFill>
                  <a:srgbClr val="FF0000"/>
                </a:solidFill>
              </a:rPr>
              <a:t>需要</a:t>
            </a:r>
            <a:r>
              <a:rPr lang="en-US" altLang="zh-CN" sz="1400" dirty="0">
                <a:solidFill>
                  <a:srgbClr val="FF0000"/>
                </a:solidFill>
              </a:rPr>
              <a:t>Data schema</a:t>
            </a:r>
            <a:r>
              <a:rPr lang="zh-CN" altLang="en-US" sz="1400" dirty="0">
                <a:solidFill>
                  <a:srgbClr val="FF0000"/>
                </a:solidFill>
              </a:rPr>
              <a:t>，也要</a:t>
            </a:r>
            <a:r>
              <a:rPr lang="en-US" altLang="zh-CN" sz="1400" dirty="0">
                <a:solidFill>
                  <a:srgbClr val="FF0000"/>
                </a:solidFill>
              </a:rPr>
              <a:t>Default value (Data schema</a:t>
            </a:r>
            <a:r>
              <a:rPr lang="zh-CN" altLang="en-US" sz="1400" dirty="0">
                <a:solidFill>
                  <a:srgbClr val="FF0000"/>
                </a:solidFill>
              </a:rPr>
              <a:t>在上，</a:t>
            </a:r>
            <a:r>
              <a:rPr lang="en-US" altLang="zh-CN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AU" sz="1400" dirty="0">
                <a:solidFill>
                  <a:srgbClr val="FF0000"/>
                </a:solidFill>
              </a:rPr>
              <a:t>在下</a:t>
            </a:r>
            <a:r>
              <a:rPr lang="zh-CN" altLang="en-US" sz="1400" dirty="0">
                <a:solidFill>
                  <a:srgbClr val="FF0000"/>
                </a:solidFill>
              </a:rPr>
              <a:t>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A69F5-2683-D987-3C78-67A3D12DD0F4}"/>
              </a:ext>
            </a:extLst>
          </p:cNvPr>
          <p:cNvSpPr txBox="1"/>
          <p:nvPr/>
        </p:nvSpPr>
        <p:spPr>
          <a:xfrm>
            <a:off x="8219878" y="3379743"/>
            <a:ext cx="2641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Number/Boolean, </a:t>
            </a:r>
            <a:r>
              <a:rPr lang="en-AU" sz="1400" dirty="0">
                <a:solidFill>
                  <a:srgbClr val="FF0000"/>
                </a:solidFill>
              </a:rPr>
              <a:t>Default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box</a:t>
            </a:r>
            <a:r>
              <a:rPr lang="zh-CN" altLang="en-AU" sz="1400" dirty="0">
                <a:solidFill>
                  <a:srgbClr val="FF0000"/>
                </a:solidFill>
              </a:rPr>
              <a:t>高度</a:t>
            </a:r>
            <a:r>
              <a:rPr lang="zh-CN" altLang="en-US" sz="1400" dirty="0">
                <a:solidFill>
                  <a:srgbClr val="FF0000"/>
                </a:solidFill>
              </a:rPr>
              <a:t>缺省只要一行</a:t>
            </a:r>
            <a:endParaRPr lang="en-AU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Text, Default value box</a:t>
            </a:r>
            <a:r>
              <a:rPr lang="zh-CN" altLang="en-AU" sz="1400" dirty="0">
                <a:solidFill>
                  <a:srgbClr val="FF0000"/>
                </a:solidFill>
              </a:rPr>
              <a:t>报纸</a:t>
            </a:r>
            <a:r>
              <a:rPr lang="zh-CN" altLang="en-US" sz="1400" dirty="0">
                <a:solidFill>
                  <a:srgbClr val="FF0000"/>
                </a:solidFill>
              </a:rPr>
              <a:t>现在高度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A4FEC-24D1-5DBD-713D-1D744A7674A2}"/>
              </a:ext>
            </a:extLst>
          </p:cNvPr>
          <p:cNvSpPr txBox="1"/>
          <p:nvPr/>
        </p:nvSpPr>
        <p:spPr>
          <a:xfrm>
            <a:off x="9693078" y="5452383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400" dirty="0">
                <a:solidFill>
                  <a:srgbClr val="FF0000"/>
                </a:solidFill>
              </a:rPr>
              <a:t>Submit Cancel button</a:t>
            </a:r>
            <a:r>
              <a:rPr lang="zh-CN" altLang="en-AU" sz="1400" dirty="0">
                <a:solidFill>
                  <a:srgbClr val="FF0000"/>
                </a:solidFill>
              </a:rPr>
              <a:t>应该</a:t>
            </a:r>
            <a:r>
              <a:rPr lang="en-AU" altLang="zh-CN" sz="1400" dirty="0" err="1">
                <a:solidFill>
                  <a:srgbClr val="FF0000"/>
                </a:solidFill>
              </a:rPr>
              <a:t>center</a:t>
            </a:r>
            <a:r>
              <a:rPr lang="en-AU" altLang="zh-CN" sz="1400" dirty="0">
                <a:solidFill>
                  <a:srgbClr val="FF0000"/>
                </a:solidFill>
              </a:rPr>
              <a:t> aligned in </a:t>
            </a:r>
            <a:r>
              <a:rPr lang="en-US" altLang="zh-CN" sz="1400" dirty="0">
                <a:solidFill>
                  <a:srgbClr val="FF0000"/>
                </a:solidFill>
              </a:rPr>
              <a:t>config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panel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1D553C-C03A-EB85-FBFE-306C035D1E92}"/>
              </a:ext>
            </a:extLst>
          </p:cNvPr>
          <p:cNvSpPr/>
          <p:nvPr/>
        </p:nvSpPr>
        <p:spPr>
          <a:xfrm>
            <a:off x="8442751" y="5750560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0CB0970-3CB6-E464-086A-54681FF3AB1A}"/>
              </a:ext>
            </a:extLst>
          </p:cNvPr>
          <p:cNvSpPr/>
          <p:nvPr/>
        </p:nvSpPr>
        <p:spPr>
          <a:xfrm>
            <a:off x="7989095" y="4537516"/>
            <a:ext cx="1229569" cy="355600"/>
          </a:xfrm>
          <a:custGeom>
            <a:avLst/>
            <a:gdLst>
              <a:gd name="connsiteX0" fmla="*/ 1006049 w 1229569"/>
              <a:gd name="connsiteY0" fmla="*/ 20320 h 355600"/>
              <a:gd name="connsiteX1" fmla="*/ 518369 w 1229569"/>
              <a:gd name="connsiteY1" fmla="*/ 20320 h 355600"/>
              <a:gd name="connsiteX2" fmla="*/ 426929 w 1229569"/>
              <a:gd name="connsiteY2" fmla="*/ 40640 h 355600"/>
              <a:gd name="connsiteX3" fmla="*/ 365969 w 1229569"/>
              <a:gd name="connsiteY3" fmla="*/ 50800 h 355600"/>
              <a:gd name="connsiteX4" fmla="*/ 315169 w 1229569"/>
              <a:gd name="connsiteY4" fmla="*/ 60960 h 355600"/>
              <a:gd name="connsiteX5" fmla="*/ 203409 w 1229569"/>
              <a:gd name="connsiteY5" fmla="*/ 81280 h 355600"/>
              <a:gd name="connsiteX6" fmla="*/ 172929 w 1229569"/>
              <a:gd name="connsiteY6" fmla="*/ 91440 h 355600"/>
              <a:gd name="connsiteX7" fmla="*/ 122129 w 1229569"/>
              <a:gd name="connsiteY7" fmla="*/ 101600 h 355600"/>
              <a:gd name="connsiteX8" fmla="*/ 61169 w 1229569"/>
              <a:gd name="connsiteY8" fmla="*/ 121920 h 355600"/>
              <a:gd name="connsiteX9" fmla="*/ 30689 w 1229569"/>
              <a:gd name="connsiteY9" fmla="*/ 132080 h 355600"/>
              <a:gd name="connsiteX10" fmla="*/ 209 w 1229569"/>
              <a:gd name="connsiteY10" fmla="*/ 193040 h 355600"/>
              <a:gd name="connsiteX11" fmla="*/ 51009 w 1229569"/>
              <a:gd name="connsiteY11" fmla="*/ 254000 h 355600"/>
              <a:gd name="connsiteX12" fmla="*/ 81489 w 1229569"/>
              <a:gd name="connsiteY12" fmla="*/ 264160 h 355600"/>
              <a:gd name="connsiteX13" fmla="*/ 111969 w 1229569"/>
              <a:gd name="connsiteY13" fmla="*/ 284480 h 355600"/>
              <a:gd name="connsiteX14" fmla="*/ 244049 w 1229569"/>
              <a:gd name="connsiteY14" fmla="*/ 314960 h 355600"/>
              <a:gd name="connsiteX15" fmla="*/ 274529 w 1229569"/>
              <a:gd name="connsiteY15" fmla="*/ 325120 h 355600"/>
              <a:gd name="connsiteX16" fmla="*/ 315169 w 1229569"/>
              <a:gd name="connsiteY16" fmla="*/ 335280 h 355600"/>
              <a:gd name="connsiteX17" fmla="*/ 406609 w 1229569"/>
              <a:gd name="connsiteY17" fmla="*/ 355600 h 355600"/>
              <a:gd name="connsiteX18" fmla="*/ 802849 w 1229569"/>
              <a:gd name="connsiteY18" fmla="*/ 345440 h 355600"/>
              <a:gd name="connsiteX19" fmla="*/ 884129 w 1229569"/>
              <a:gd name="connsiteY19" fmla="*/ 325120 h 355600"/>
              <a:gd name="connsiteX20" fmla="*/ 924769 w 1229569"/>
              <a:gd name="connsiteY20" fmla="*/ 314960 h 355600"/>
              <a:gd name="connsiteX21" fmla="*/ 965409 w 1229569"/>
              <a:gd name="connsiteY21" fmla="*/ 304800 h 355600"/>
              <a:gd name="connsiteX22" fmla="*/ 1026369 w 1229569"/>
              <a:gd name="connsiteY22" fmla="*/ 284480 h 355600"/>
              <a:gd name="connsiteX23" fmla="*/ 1107649 w 1229569"/>
              <a:gd name="connsiteY23" fmla="*/ 264160 h 355600"/>
              <a:gd name="connsiteX24" fmla="*/ 1168609 w 1229569"/>
              <a:gd name="connsiteY24" fmla="*/ 243840 h 355600"/>
              <a:gd name="connsiteX25" fmla="*/ 1229569 w 1229569"/>
              <a:gd name="connsiteY25" fmla="*/ 203200 h 355600"/>
              <a:gd name="connsiteX26" fmla="*/ 1199089 w 1229569"/>
              <a:gd name="connsiteY26" fmla="*/ 121920 h 355600"/>
              <a:gd name="connsiteX27" fmla="*/ 1168609 w 1229569"/>
              <a:gd name="connsiteY27" fmla="*/ 91440 h 355600"/>
              <a:gd name="connsiteX28" fmla="*/ 1138129 w 1229569"/>
              <a:gd name="connsiteY28" fmla="*/ 50800 h 355600"/>
              <a:gd name="connsiteX29" fmla="*/ 1046689 w 1229569"/>
              <a:gd name="connsiteY29" fmla="*/ 0 h 355600"/>
              <a:gd name="connsiteX30" fmla="*/ 945089 w 1229569"/>
              <a:gd name="connsiteY30" fmla="*/ 1016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9569" h="355600">
                <a:moveTo>
                  <a:pt x="1006049" y="20320"/>
                </a:moveTo>
                <a:cubicBezTo>
                  <a:pt x="804870" y="-8420"/>
                  <a:pt x="915717" y="3412"/>
                  <a:pt x="518369" y="20320"/>
                </a:cubicBezTo>
                <a:cubicBezTo>
                  <a:pt x="436748" y="23793"/>
                  <a:pt x="482202" y="28357"/>
                  <a:pt x="426929" y="40640"/>
                </a:cubicBezTo>
                <a:cubicBezTo>
                  <a:pt x="406819" y="45109"/>
                  <a:pt x="386237" y="47115"/>
                  <a:pt x="365969" y="50800"/>
                </a:cubicBezTo>
                <a:cubicBezTo>
                  <a:pt x="348979" y="53889"/>
                  <a:pt x="332159" y="57871"/>
                  <a:pt x="315169" y="60960"/>
                </a:cubicBezTo>
                <a:cubicBezTo>
                  <a:pt x="281955" y="66999"/>
                  <a:pt x="236871" y="72914"/>
                  <a:pt x="203409" y="81280"/>
                </a:cubicBezTo>
                <a:cubicBezTo>
                  <a:pt x="193019" y="83877"/>
                  <a:pt x="183319" y="88843"/>
                  <a:pt x="172929" y="91440"/>
                </a:cubicBezTo>
                <a:cubicBezTo>
                  <a:pt x="156176" y="95628"/>
                  <a:pt x="138789" y="97056"/>
                  <a:pt x="122129" y="101600"/>
                </a:cubicBezTo>
                <a:cubicBezTo>
                  <a:pt x="101465" y="107236"/>
                  <a:pt x="81489" y="115147"/>
                  <a:pt x="61169" y="121920"/>
                </a:cubicBezTo>
                <a:lnTo>
                  <a:pt x="30689" y="132080"/>
                </a:lnTo>
                <a:cubicBezTo>
                  <a:pt x="23613" y="142695"/>
                  <a:pt x="-2595" y="176214"/>
                  <a:pt x="209" y="193040"/>
                </a:cubicBezTo>
                <a:cubicBezTo>
                  <a:pt x="2552" y="207097"/>
                  <a:pt x="42427" y="248279"/>
                  <a:pt x="51009" y="254000"/>
                </a:cubicBezTo>
                <a:cubicBezTo>
                  <a:pt x="59920" y="259941"/>
                  <a:pt x="71910" y="259371"/>
                  <a:pt x="81489" y="264160"/>
                </a:cubicBezTo>
                <a:cubicBezTo>
                  <a:pt x="92411" y="269621"/>
                  <a:pt x="100493" y="280307"/>
                  <a:pt x="111969" y="284480"/>
                </a:cubicBezTo>
                <a:cubicBezTo>
                  <a:pt x="167603" y="304711"/>
                  <a:pt x="192081" y="301968"/>
                  <a:pt x="244049" y="314960"/>
                </a:cubicBezTo>
                <a:cubicBezTo>
                  <a:pt x="254439" y="317557"/>
                  <a:pt x="264231" y="322178"/>
                  <a:pt x="274529" y="325120"/>
                </a:cubicBezTo>
                <a:cubicBezTo>
                  <a:pt x="287955" y="328956"/>
                  <a:pt x="301538" y="332251"/>
                  <a:pt x="315169" y="335280"/>
                </a:cubicBezTo>
                <a:cubicBezTo>
                  <a:pt x="431255" y="361077"/>
                  <a:pt x="307497" y="330822"/>
                  <a:pt x="406609" y="355600"/>
                </a:cubicBezTo>
                <a:cubicBezTo>
                  <a:pt x="538689" y="352213"/>
                  <a:pt x="670994" y="353856"/>
                  <a:pt x="802849" y="345440"/>
                </a:cubicBezTo>
                <a:cubicBezTo>
                  <a:pt x="830719" y="343661"/>
                  <a:pt x="857036" y="331893"/>
                  <a:pt x="884129" y="325120"/>
                </a:cubicBezTo>
                <a:lnTo>
                  <a:pt x="924769" y="314960"/>
                </a:lnTo>
                <a:cubicBezTo>
                  <a:pt x="938316" y="311573"/>
                  <a:pt x="952162" y="309216"/>
                  <a:pt x="965409" y="304800"/>
                </a:cubicBezTo>
                <a:cubicBezTo>
                  <a:pt x="985729" y="298027"/>
                  <a:pt x="1005589" y="289675"/>
                  <a:pt x="1026369" y="284480"/>
                </a:cubicBezTo>
                <a:cubicBezTo>
                  <a:pt x="1053462" y="277707"/>
                  <a:pt x="1081155" y="272991"/>
                  <a:pt x="1107649" y="264160"/>
                </a:cubicBezTo>
                <a:cubicBezTo>
                  <a:pt x="1127969" y="257387"/>
                  <a:pt x="1150787" y="255721"/>
                  <a:pt x="1168609" y="243840"/>
                </a:cubicBezTo>
                <a:lnTo>
                  <a:pt x="1229569" y="203200"/>
                </a:lnTo>
                <a:cubicBezTo>
                  <a:pt x="1222814" y="182935"/>
                  <a:pt x="1207767" y="135804"/>
                  <a:pt x="1199089" y="121920"/>
                </a:cubicBezTo>
                <a:cubicBezTo>
                  <a:pt x="1191474" y="109736"/>
                  <a:pt x="1177960" y="102349"/>
                  <a:pt x="1168609" y="91440"/>
                </a:cubicBezTo>
                <a:cubicBezTo>
                  <a:pt x="1157589" y="78583"/>
                  <a:pt x="1150785" y="62050"/>
                  <a:pt x="1138129" y="50800"/>
                </a:cubicBezTo>
                <a:cubicBezTo>
                  <a:pt x="1096206" y="13536"/>
                  <a:pt x="1088081" y="13797"/>
                  <a:pt x="1046689" y="0"/>
                </a:cubicBezTo>
                <a:cubicBezTo>
                  <a:pt x="958688" y="11000"/>
                  <a:pt x="992713" y="10160"/>
                  <a:pt x="945089" y="101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A5142-EA90-DDEB-9BBC-E92118956010}"/>
              </a:ext>
            </a:extLst>
          </p:cNvPr>
          <p:cNvSpPr txBox="1"/>
          <p:nvPr/>
        </p:nvSpPr>
        <p:spPr>
          <a:xfrm>
            <a:off x="9303217" y="4453706"/>
            <a:ext cx="264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sz="1400" dirty="0">
                <a:solidFill>
                  <a:srgbClr val="FF0000"/>
                </a:solidFill>
              </a:rPr>
              <a:t>提示</a:t>
            </a:r>
            <a:r>
              <a:rPr lang="zh-CN" altLang="en-US" sz="1400" dirty="0">
                <a:solidFill>
                  <a:srgbClr val="FF0000"/>
                </a:solidFill>
              </a:rPr>
              <a:t>应该是 </a:t>
            </a:r>
            <a:r>
              <a:rPr lang="en-US" altLang="zh-CN" sz="1400" dirty="0">
                <a:solidFill>
                  <a:srgbClr val="FF0000"/>
                </a:solidFill>
              </a:rPr>
              <a:t>Enter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AU" altLang="zh-CN" sz="1400" dirty="0">
                <a:solidFill>
                  <a:srgbClr val="FF0000"/>
                </a:solidFill>
              </a:rPr>
              <a:t>structured data schema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4E25A6-EC4A-5DF0-F92F-70844F7D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2390"/>
            <a:ext cx="5013961" cy="324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D60DB-B58D-F764-0E21-B8AF446B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16916"/>
            <a:ext cx="5013960" cy="324108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7CF2358-4913-E8AE-BB6B-E03814DD0643}"/>
              </a:ext>
            </a:extLst>
          </p:cNvPr>
          <p:cNvSpPr/>
          <p:nvPr/>
        </p:nvSpPr>
        <p:spPr>
          <a:xfrm>
            <a:off x="5007130" y="189910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400DF-26ED-BE8D-5022-F9B664FB2518}"/>
              </a:ext>
            </a:extLst>
          </p:cNvPr>
          <p:cNvSpPr txBox="1"/>
          <p:nvPr/>
        </p:nvSpPr>
        <p:spPr>
          <a:xfrm>
            <a:off x="6856688" y="1255878"/>
            <a:ext cx="3658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选择</a:t>
            </a:r>
            <a:r>
              <a:rPr lang="en-AU" altLang="zh-CN" sz="1400" dirty="0"/>
              <a:t>STRUCTURED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 </a:t>
            </a:r>
            <a:r>
              <a:rPr lang="en-AU" altLang="zh-CN" sz="1400" dirty="0"/>
              <a:t>Submit</a:t>
            </a:r>
            <a:r>
              <a:rPr lang="zh-CN" altLang="en-US" sz="1400" dirty="0"/>
              <a:t>，反馈</a:t>
            </a:r>
            <a:r>
              <a:rPr lang="en-US" altLang="zh-CN" sz="1400" dirty="0"/>
              <a:t>Update success (again all “success” should be “successfully”)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选刚更新的</a:t>
            </a:r>
            <a:r>
              <a:rPr lang="en-US" altLang="zh-CN" sz="1400" dirty="0"/>
              <a:t>variable</a:t>
            </a:r>
          </a:p>
          <a:p>
            <a:pPr marL="342900" indent="-342900">
              <a:buAutoNum type="arabicPeriod"/>
            </a:pPr>
            <a:r>
              <a:rPr lang="en-US" altLang="zh-CN" sz="1400" dirty="0"/>
              <a:t>Data type</a:t>
            </a:r>
            <a:r>
              <a:rPr lang="zh-CN" altLang="en-US" sz="1400" dirty="0"/>
              <a:t>变成</a:t>
            </a:r>
            <a:r>
              <a:rPr lang="en-US" altLang="zh-CN" sz="1400" dirty="0"/>
              <a:t>TEXT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0E24644-AE9C-C650-3360-40F206189962}"/>
              </a:ext>
            </a:extLst>
          </p:cNvPr>
          <p:cNvSpPr/>
          <p:nvPr/>
        </p:nvSpPr>
        <p:spPr>
          <a:xfrm>
            <a:off x="4314500" y="4398463"/>
            <a:ext cx="692630" cy="458017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BDFE42D-E14E-1648-D503-310E1594BC28}"/>
              </a:ext>
            </a:extLst>
          </p:cNvPr>
          <p:cNvCxnSpPr>
            <a:cxnSpLocks/>
            <a:stCxn id="7" idx="1"/>
            <a:endCxn id="6" idx="16"/>
          </p:cNvCxnSpPr>
          <p:nvPr/>
        </p:nvCxnSpPr>
        <p:spPr>
          <a:xfrm rot="10800000" flipV="1">
            <a:off x="5648960" y="1840654"/>
            <a:ext cx="1207728" cy="34374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1883476-0853-866A-50DC-9642DC18FF94}"/>
              </a:ext>
            </a:extLst>
          </p:cNvPr>
          <p:cNvCxnSpPr>
            <a:cxnSpLocks/>
            <a:stCxn id="7" idx="1"/>
            <a:endCxn id="8" idx="17"/>
          </p:cNvCxnSpPr>
          <p:nvPr/>
        </p:nvCxnSpPr>
        <p:spPr>
          <a:xfrm rot="10800000" flipV="1">
            <a:off x="5007130" y="1840654"/>
            <a:ext cx="1849558" cy="277198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13DE06E4-F9DC-9892-4D11-2C280BFCE2B9}"/>
              </a:ext>
            </a:extLst>
          </p:cNvPr>
          <p:cNvSpPr/>
          <p:nvPr/>
        </p:nvSpPr>
        <p:spPr>
          <a:xfrm>
            <a:off x="4660813" y="6220047"/>
            <a:ext cx="878749" cy="349865"/>
          </a:xfrm>
          <a:custGeom>
            <a:avLst/>
            <a:gdLst>
              <a:gd name="connsiteX0" fmla="*/ 489430 w 692630"/>
              <a:gd name="connsiteY0" fmla="*/ 817 h 458017"/>
              <a:gd name="connsiteX1" fmla="*/ 408150 w 692630"/>
              <a:gd name="connsiteY1" fmla="*/ 10977 h 458017"/>
              <a:gd name="connsiteX2" fmla="*/ 286230 w 692630"/>
              <a:gd name="connsiteY2" fmla="*/ 21137 h 458017"/>
              <a:gd name="connsiteX3" fmla="*/ 255750 w 692630"/>
              <a:gd name="connsiteY3" fmla="*/ 31297 h 458017"/>
              <a:gd name="connsiteX4" fmla="*/ 154150 w 692630"/>
              <a:gd name="connsiteY4" fmla="*/ 92257 h 458017"/>
              <a:gd name="connsiteX5" fmla="*/ 52550 w 692630"/>
              <a:gd name="connsiteY5" fmla="*/ 132897 h 458017"/>
              <a:gd name="connsiteX6" fmla="*/ 22070 w 692630"/>
              <a:gd name="connsiteY6" fmla="*/ 143057 h 458017"/>
              <a:gd name="connsiteX7" fmla="*/ 1750 w 692630"/>
              <a:gd name="connsiteY7" fmla="*/ 183697 h 458017"/>
              <a:gd name="connsiteX8" fmla="*/ 11910 w 692630"/>
              <a:gd name="connsiteY8" fmla="*/ 325937 h 458017"/>
              <a:gd name="connsiteX9" fmla="*/ 123670 w 692630"/>
              <a:gd name="connsiteY9" fmla="*/ 437697 h 458017"/>
              <a:gd name="connsiteX10" fmla="*/ 174470 w 692630"/>
              <a:gd name="connsiteY10" fmla="*/ 447857 h 458017"/>
              <a:gd name="connsiteX11" fmla="*/ 204950 w 692630"/>
              <a:gd name="connsiteY11" fmla="*/ 458017 h 458017"/>
              <a:gd name="connsiteX12" fmla="*/ 377670 w 692630"/>
              <a:gd name="connsiteY12" fmla="*/ 447857 h 458017"/>
              <a:gd name="connsiteX13" fmla="*/ 448790 w 692630"/>
              <a:gd name="connsiteY13" fmla="*/ 417377 h 458017"/>
              <a:gd name="connsiteX14" fmla="*/ 530070 w 692630"/>
              <a:gd name="connsiteY14" fmla="*/ 376737 h 458017"/>
              <a:gd name="connsiteX15" fmla="*/ 570710 w 692630"/>
              <a:gd name="connsiteY15" fmla="*/ 356417 h 458017"/>
              <a:gd name="connsiteX16" fmla="*/ 641830 w 692630"/>
              <a:gd name="connsiteY16" fmla="*/ 285297 h 458017"/>
              <a:gd name="connsiteX17" fmla="*/ 692630 w 692630"/>
              <a:gd name="connsiteY17" fmla="*/ 214177 h 458017"/>
              <a:gd name="connsiteX18" fmla="*/ 682470 w 692630"/>
              <a:gd name="connsiteY18" fmla="*/ 112577 h 458017"/>
              <a:gd name="connsiteX19" fmla="*/ 611350 w 692630"/>
              <a:gd name="connsiteY19" fmla="*/ 51617 h 458017"/>
              <a:gd name="connsiteX20" fmla="*/ 580870 w 692630"/>
              <a:gd name="connsiteY20" fmla="*/ 31297 h 458017"/>
              <a:gd name="connsiteX21" fmla="*/ 469110 w 692630"/>
              <a:gd name="connsiteY21" fmla="*/ 817 h 458017"/>
              <a:gd name="connsiteX22" fmla="*/ 408150 w 692630"/>
              <a:gd name="connsiteY22" fmla="*/ 817 h 45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2630" h="458017">
                <a:moveTo>
                  <a:pt x="489430" y="817"/>
                </a:moveTo>
                <a:cubicBezTo>
                  <a:pt x="462337" y="4204"/>
                  <a:pt x="435319" y="8260"/>
                  <a:pt x="408150" y="10977"/>
                </a:cubicBezTo>
                <a:cubicBezTo>
                  <a:pt x="367572" y="15035"/>
                  <a:pt x="326653" y="15747"/>
                  <a:pt x="286230" y="21137"/>
                </a:cubicBezTo>
                <a:cubicBezTo>
                  <a:pt x="275614" y="22552"/>
                  <a:pt x="265594" y="27078"/>
                  <a:pt x="255750" y="31297"/>
                </a:cubicBezTo>
                <a:cubicBezTo>
                  <a:pt x="149301" y="76918"/>
                  <a:pt x="298605" y="20029"/>
                  <a:pt x="154150" y="92257"/>
                </a:cubicBezTo>
                <a:cubicBezTo>
                  <a:pt x="94352" y="122156"/>
                  <a:pt x="127878" y="107788"/>
                  <a:pt x="52550" y="132897"/>
                </a:cubicBezTo>
                <a:lnTo>
                  <a:pt x="22070" y="143057"/>
                </a:lnTo>
                <a:cubicBezTo>
                  <a:pt x="15297" y="156604"/>
                  <a:pt x="2590" y="168575"/>
                  <a:pt x="1750" y="183697"/>
                </a:cubicBezTo>
                <a:cubicBezTo>
                  <a:pt x="-887" y="231158"/>
                  <a:pt x="-2503" y="280641"/>
                  <a:pt x="11910" y="325937"/>
                </a:cubicBezTo>
                <a:cubicBezTo>
                  <a:pt x="26701" y="372423"/>
                  <a:pt x="77659" y="419293"/>
                  <a:pt x="123670" y="437697"/>
                </a:cubicBezTo>
                <a:cubicBezTo>
                  <a:pt x="139704" y="444110"/>
                  <a:pt x="157717" y="443669"/>
                  <a:pt x="174470" y="447857"/>
                </a:cubicBezTo>
                <a:cubicBezTo>
                  <a:pt x="184860" y="450454"/>
                  <a:pt x="194790" y="454630"/>
                  <a:pt x="204950" y="458017"/>
                </a:cubicBezTo>
                <a:cubicBezTo>
                  <a:pt x="262523" y="454630"/>
                  <a:pt x="320257" y="453325"/>
                  <a:pt x="377670" y="447857"/>
                </a:cubicBezTo>
                <a:cubicBezTo>
                  <a:pt x="425075" y="443342"/>
                  <a:pt x="411135" y="437916"/>
                  <a:pt x="448790" y="417377"/>
                </a:cubicBezTo>
                <a:cubicBezTo>
                  <a:pt x="475383" y="402872"/>
                  <a:pt x="502977" y="390284"/>
                  <a:pt x="530070" y="376737"/>
                </a:cubicBezTo>
                <a:cubicBezTo>
                  <a:pt x="543617" y="369964"/>
                  <a:pt x="560000" y="367127"/>
                  <a:pt x="570710" y="356417"/>
                </a:cubicBezTo>
                <a:cubicBezTo>
                  <a:pt x="594417" y="332710"/>
                  <a:pt x="621714" y="312118"/>
                  <a:pt x="641830" y="285297"/>
                </a:cubicBezTo>
                <a:cubicBezTo>
                  <a:pt x="679636" y="234888"/>
                  <a:pt x="662917" y="258746"/>
                  <a:pt x="692630" y="214177"/>
                </a:cubicBezTo>
                <a:cubicBezTo>
                  <a:pt x="689243" y="180310"/>
                  <a:pt x="692479" y="145107"/>
                  <a:pt x="682470" y="112577"/>
                </a:cubicBezTo>
                <a:cubicBezTo>
                  <a:pt x="678310" y="99056"/>
                  <a:pt x="618356" y="56621"/>
                  <a:pt x="611350" y="51617"/>
                </a:cubicBezTo>
                <a:cubicBezTo>
                  <a:pt x="601414" y="44520"/>
                  <a:pt x="592028" y="36256"/>
                  <a:pt x="580870" y="31297"/>
                </a:cubicBezTo>
                <a:cubicBezTo>
                  <a:pt x="555317" y="19940"/>
                  <a:pt x="499159" y="3549"/>
                  <a:pt x="469110" y="817"/>
                </a:cubicBezTo>
                <a:cubicBezTo>
                  <a:pt x="448873" y="-1023"/>
                  <a:pt x="428470" y="817"/>
                  <a:pt x="408150" y="8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6911-4F33-376A-CF48-30B833E37C8F}"/>
              </a:ext>
            </a:extLst>
          </p:cNvPr>
          <p:cNvSpPr txBox="1"/>
          <p:nvPr/>
        </p:nvSpPr>
        <p:spPr>
          <a:xfrm>
            <a:off x="6285118" y="5501813"/>
            <a:ext cx="365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这个</a:t>
            </a:r>
            <a:r>
              <a:rPr lang="en-US" altLang="zh-CN" sz="1400" dirty="0"/>
              <a:t>button</a:t>
            </a:r>
            <a:r>
              <a:rPr lang="zh-CN" altLang="en-US" sz="1400" dirty="0"/>
              <a:t> </a:t>
            </a:r>
            <a:r>
              <a:rPr lang="en-AU" altLang="zh-CN" sz="1400" dirty="0"/>
              <a:t>group</a:t>
            </a:r>
            <a:r>
              <a:rPr lang="zh-CN" altLang="en-AU" sz="1400" dirty="0"/>
              <a:t>应该</a:t>
            </a:r>
            <a:r>
              <a:rPr lang="zh-CN" altLang="en-US" sz="1400" dirty="0"/>
              <a:t>在</a:t>
            </a:r>
            <a:r>
              <a:rPr lang="en-US" altLang="zh-CN" sz="1400" dirty="0"/>
              <a:t>configure panel</a:t>
            </a:r>
            <a:r>
              <a:rPr lang="zh-CN" altLang="en-US" sz="1400" dirty="0"/>
              <a:t>居中对齐</a:t>
            </a:r>
            <a:endParaRPr lang="en-US" altLang="zh-CN" sz="1400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01FE6BE-5ED9-97D7-C162-C71A90C8E17B}"/>
              </a:ext>
            </a:extLst>
          </p:cNvPr>
          <p:cNvCxnSpPr>
            <a:cxnSpLocks/>
            <a:stCxn id="16" idx="1"/>
            <a:endCxn id="15" idx="18"/>
          </p:cNvCxnSpPr>
          <p:nvPr/>
        </p:nvCxnSpPr>
        <p:spPr>
          <a:xfrm rot="10800000" flipV="1">
            <a:off x="5526672" y="5763423"/>
            <a:ext cx="758446" cy="542618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36CC99-F01D-3AFA-E2D5-7ED3D2833048}"/>
              </a:ext>
            </a:extLst>
          </p:cNvPr>
          <p:cNvSpPr txBox="1"/>
          <p:nvPr/>
        </p:nvSpPr>
        <p:spPr>
          <a:xfrm>
            <a:off x="6856688" y="2844224"/>
            <a:ext cx="365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sz="1400" dirty="0"/>
              <a:t>Data source</a:t>
            </a:r>
            <a:r>
              <a:rPr lang="zh-CN" altLang="en-AU" sz="1400" dirty="0"/>
              <a:t>有类似</a:t>
            </a:r>
            <a:r>
              <a:rPr lang="zh-CN" altLang="en-US" sz="1400" dirty="0"/>
              <a:t>问题，设置成非</a:t>
            </a:r>
            <a:r>
              <a:rPr lang="en-US" altLang="zh-CN" sz="1400" dirty="0"/>
              <a:t>FILE data source, submit</a:t>
            </a:r>
            <a:r>
              <a:rPr lang="zh-CN" altLang="en-US" sz="1400" dirty="0"/>
              <a:t>后，在进入会变回</a:t>
            </a:r>
            <a:r>
              <a:rPr lang="en-US" altLang="zh-CN" sz="140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89447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7A455-8FF8-C46B-AB16-B5DAEE76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8" y="413335"/>
            <a:ext cx="5358809" cy="346399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8D671CF-A48E-1B65-6DDF-AEF6110B6D05}"/>
              </a:ext>
            </a:extLst>
          </p:cNvPr>
          <p:cNvSpPr/>
          <p:nvPr/>
        </p:nvSpPr>
        <p:spPr>
          <a:xfrm>
            <a:off x="439124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6D22A-81E4-2091-E614-93FBD238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03" y="413335"/>
            <a:ext cx="5358809" cy="346399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EE12F12-CE5D-B190-E380-750E804F7F32}"/>
              </a:ext>
            </a:extLst>
          </p:cNvPr>
          <p:cNvSpPr/>
          <p:nvPr/>
        </p:nvSpPr>
        <p:spPr>
          <a:xfrm>
            <a:off x="10200168" y="1286541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4D439-FDE8-D0D2-F05E-970A50C69CDB}"/>
              </a:ext>
            </a:extLst>
          </p:cNvPr>
          <p:cNvSpPr txBox="1"/>
          <p:nvPr/>
        </p:nvSpPr>
        <p:spPr>
          <a:xfrm>
            <a:off x="7607808" y="4307958"/>
            <a:ext cx="3150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这个auto-completio词表的候选词是怎么选的</a:t>
            </a:r>
            <a:r>
              <a:rPr lang="zh-CN" altLang="en-US" dirty="0"/>
              <a:t>？删掉</a:t>
            </a:r>
            <a:r>
              <a:rPr lang="en-US" altLang="zh-CN" dirty="0"/>
              <a:t>Tools</a:t>
            </a:r>
            <a:r>
              <a:rPr lang="zh-CN" altLang="en-US" dirty="0"/>
              <a:t>后，最后输入的</a:t>
            </a:r>
            <a:r>
              <a:rPr lang="en-US" altLang="zh-CN" dirty="0"/>
              <a:t>_</a:t>
            </a:r>
            <a:r>
              <a:rPr lang="en-US" altLang="zh-CN" dirty="0" err="1"/>
              <a:t>sentence_with_emoji</a:t>
            </a:r>
            <a:r>
              <a:rPr lang="zh-CN" altLang="en-US" dirty="0"/>
              <a:t>才出现在列表。再删掉</a:t>
            </a:r>
            <a:r>
              <a:rPr lang="en-US" altLang="zh-CN" dirty="0" err="1"/>
              <a:t>DataVis</a:t>
            </a:r>
            <a:r>
              <a:rPr lang="zh-CN" altLang="en-US" dirty="0"/>
              <a:t>后，比较早输入</a:t>
            </a:r>
            <a:r>
              <a:rPr lang="en-US" altLang="zh-CN" dirty="0"/>
              <a:t>Data Store</a:t>
            </a:r>
            <a:r>
              <a:rPr lang="zh-CN" altLang="en-US" dirty="0"/>
              <a:t>又出现了。好像既不是</a:t>
            </a:r>
            <a:r>
              <a:rPr lang="en-US" altLang="zh-CN" dirty="0"/>
              <a:t>oldest</a:t>
            </a:r>
            <a:r>
              <a:rPr lang="zh-CN" altLang="en-US" dirty="0"/>
              <a:t> </a:t>
            </a:r>
            <a:r>
              <a:rPr lang="en-AU" altLang="zh-CN" dirty="0"/>
              <a:t>five</a:t>
            </a:r>
            <a:r>
              <a:rPr lang="zh-CN" altLang="en-AU" dirty="0"/>
              <a:t>也</a:t>
            </a:r>
            <a:r>
              <a:rPr lang="zh-CN" altLang="en-US" dirty="0"/>
              <a:t>不是</a:t>
            </a:r>
            <a:r>
              <a:rPr lang="en-AU" altLang="zh-CN" dirty="0"/>
              <a:t>most recent</a:t>
            </a:r>
            <a:r>
              <a:rPr lang="en-US" altLang="zh-CN" dirty="0"/>
              <a:t> five</a:t>
            </a:r>
            <a:r>
              <a:rPr lang="zh-CN" altLang="en-US" dirty="0"/>
              <a:t>更好？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B51C8-5BA5-B41D-90A9-A9A70BC7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8" y="4220946"/>
            <a:ext cx="5358808" cy="3463998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225ADC1-FCEE-3E54-DDDD-76A9DA83BA48}"/>
              </a:ext>
            </a:extLst>
          </p:cNvPr>
          <p:cNvSpPr/>
          <p:nvPr/>
        </p:nvSpPr>
        <p:spPr>
          <a:xfrm>
            <a:off x="4293144" y="5077045"/>
            <a:ext cx="917944" cy="988828"/>
          </a:xfrm>
          <a:custGeom>
            <a:avLst/>
            <a:gdLst>
              <a:gd name="connsiteX0" fmla="*/ 1350335 w 1871330"/>
              <a:gd name="connsiteY0" fmla="*/ 414670 h 1754372"/>
              <a:gd name="connsiteX1" fmla="*/ 1180214 w 1871330"/>
              <a:gd name="connsiteY1" fmla="*/ 265814 h 1754372"/>
              <a:gd name="connsiteX2" fmla="*/ 1105786 w 1871330"/>
              <a:gd name="connsiteY2" fmla="*/ 212651 h 1754372"/>
              <a:gd name="connsiteX3" fmla="*/ 1073888 w 1871330"/>
              <a:gd name="connsiteY3" fmla="*/ 202018 h 1754372"/>
              <a:gd name="connsiteX4" fmla="*/ 1020725 w 1871330"/>
              <a:gd name="connsiteY4" fmla="*/ 170121 h 1754372"/>
              <a:gd name="connsiteX5" fmla="*/ 988828 w 1871330"/>
              <a:gd name="connsiteY5" fmla="*/ 159488 h 1754372"/>
              <a:gd name="connsiteX6" fmla="*/ 956930 w 1871330"/>
              <a:gd name="connsiteY6" fmla="*/ 138223 h 1754372"/>
              <a:gd name="connsiteX7" fmla="*/ 893135 w 1871330"/>
              <a:gd name="connsiteY7" fmla="*/ 116958 h 1754372"/>
              <a:gd name="connsiteX8" fmla="*/ 829339 w 1871330"/>
              <a:gd name="connsiteY8" fmla="*/ 95693 h 1754372"/>
              <a:gd name="connsiteX9" fmla="*/ 786809 w 1871330"/>
              <a:gd name="connsiteY9" fmla="*/ 85060 h 1754372"/>
              <a:gd name="connsiteX10" fmla="*/ 574158 w 1871330"/>
              <a:gd name="connsiteY10" fmla="*/ 95693 h 1754372"/>
              <a:gd name="connsiteX11" fmla="*/ 499730 w 1871330"/>
              <a:gd name="connsiteY11" fmla="*/ 106325 h 1754372"/>
              <a:gd name="connsiteX12" fmla="*/ 467832 w 1871330"/>
              <a:gd name="connsiteY12" fmla="*/ 127591 h 1754372"/>
              <a:gd name="connsiteX13" fmla="*/ 425302 w 1871330"/>
              <a:gd name="connsiteY13" fmla="*/ 138223 h 1754372"/>
              <a:gd name="connsiteX14" fmla="*/ 372139 w 1871330"/>
              <a:gd name="connsiteY14" fmla="*/ 170121 h 1754372"/>
              <a:gd name="connsiteX15" fmla="*/ 244549 w 1871330"/>
              <a:gd name="connsiteY15" fmla="*/ 255181 h 1754372"/>
              <a:gd name="connsiteX16" fmla="*/ 212651 w 1871330"/>
              <a:gd name="connsiteY16" fmla="*/ 297712 h 1754372"/>
              <a:gd name="connsiteX17" fmla="*/ 138223 w 1871330"/>
              <a:gd name="connsiteY17" fmla="*/ 382772 h 1754372"/>
              <a:gd name="connsiteX18" fmla="*/ 106325 w 1871330"/>
              <a:gd name="connsiteY18" fmla="*/ 435935 h 1754372"/>
              <a:gd name="connsiteX19" fmla="*/ 74428 w 1871330"/>
              <a:gd name="connsiteY19" fmla="*/ 478465 h 1754372"/>
              <a:gd name="connsiteX20" fmla="*/ 53162 w 1871330"/>
              <a:gd name="connsiteY20" fmla="*/ 520995 h 1754372"/>
              <a:gd name="connsiteX21" fmla="*/ 31897 w 1871330"/>
              <a:gd name="connsiteY21" fmla="*/ 552893 h 1754372"/>
              <a:gd name="connsiteX22" fmla="*/ 10632 w 1871330"/>
              <a:gd name="connsiteY22" fmla="*/ 637953 h 1754372"/>
              <a:gd name="connsiteX23" fmla="*/ 0 w 1871330"/>
              <a:gd name="connsiteY23" fmla="*/ 680484 h 1754372"/>
              <a:gd name="connsiteX24" fmla="*/ 10632 w 1871330"/>
              <a:gd name="connsiteY24" fmla="*/ 956930 h 1754372"/>
              <a:gd name="connsiteX25" fmla="*/ 53162 w 1871330"/>
              <a:gd name="connsiteY25" fmla="*/ 1084521 h 1754372"/>
              <a:gd name="connsiteX26" fmla="*/ 106325 w 1871330"/>
              <a:gd name="connsiteY26" fmla="*/ 1212112 h 1754372"/>
              <a:gd name="connsiteX27" fmla="*/ 138223 w 1871330"/>
              <a:gd name="connsiteY27" fmla="*/ 1265274 h 1754372"/>
              <a:gd name="connsiteX28" fmla="*/ 180753 w 1871330"/>
              <a:gd name="connsiteY28" fmla="*/ 1307805 h 1754372"/>
              <a:gd name="connsiteX29" fmla="*/ 212651 w 1871330"/>
              <a:gd name="connsiteY29" fmla="*/ 1350335 h 1754372"/>
              <a:gd name="connsiteX30" fmla="*/ 329609 w 1871330"/>
              <a:gd name="connsiteY30" fmla="*/ 1446028 h 1754372"/>
              <a:gd name="connsiteX31" fmla="*/ 382772 w 1871330"/>
              <a:gd name="connsiteY31" fmla="*/ 1488558 h 1754372"/>
              <a:gd name="connsiteX32" fmla="*/ 616688 w 1871330"/>
              <a:gd name="connsiteY32" fmla="*/ 1594884 h 1754372"/>
              <a:gd name="connsiteX33" fmla="*/ 818707 w 1871330"/>
              <a:gd name="connsiteY33" fmla="*/ 1669312 h 1754372"/>
              <a:gd name="connsiteX34" fmla="*/ 893135 w 1871330"/>
              <a:gd name="connsiteY34" fmla="*/ 1679944 h 1754372"/>
              <a:gd name="connsiteX35" fmla="*/ 1137683 w 1871330"/>
              <a:gd name="connsiteY35" fmla="*/ 1722474 h 1754372"/>
              <a:gd name="connsiteX36" fmla="*/ 1222744 w 1871330"/>
              <a:gd name="connsiteY36" fmla="*/ 1733107 h 1754372"/>
              <a:gd name="connsiteX37" fmla="*/ 1509823 w 1871330"/>
              <a:gd name="connsiteY37" fmla="*/ 1754372 h 1754372"/>
              <a:gd name="connsiteX38" fmla="*/ 1669311 w 1871330"/>
              <a:gd name="connsiteY38" fmla="*/ 1733107 h 1754372"/>
              <a:gd name="connsiteX39" fmla="*/ 1722474 w 1871330"/>
              <a:gd name="connsiteY39" fmla="*/ 1701209 h 1754372"/>
              <a:gd name="connsiteX40" fmla="*/ 1807535 w 1871330"/>
              <a:gd name="connsiteY40" fmla="*/ 1584251 h 1754372"/>
              <a:gd name="connsiteX41" fmla="*/ 1828800 w 1871330"/>
              <a:gd name="connsiteY41" fmla="*/ 1541721 h 1754372"/>
              <a:gd name="connsiteX42" fmla="*/ 1850065 w 1871330"/>
              <a:gd name="connsiteY42" fmla="*/ 1456660 h 1754372"/>
              <a:gd name="connsiteX43" fmla="*/ 1871330 w 1871330"/>
              <a:gd name="connsiteY43" fmla="*/ 1297172 h 1754372"/>
              <a:gd name="connsiteX44" fmla="*/ 1850065 w 1871330"/>
              <a:gd name="connsiteY44" fmla="*/ 988828 h 1754372"/>
              <a:gd name="connsiteX45" fmla="*/ 1818167 w 1871330"/>
              <a:gd name="connsiteY45" fmla="*/ 882502 h 1754372"/>
              <a:gd name="connsiteX46" fmla="*/ 1754372 w 1871330"/>
              <a:gd name="connsiteY46" fmla="*/ 712381 h 1754372"/>
              <a:gd name="connsiteX47" fmla="*/ 1605516 w 1871330"/>
              <a:gd name="connsiteY47" fmla="*/ 414670 h 1754372"/>
              <a:gd name="connsiteX48" fmla="*/ 1541721 w 1871330"/>
              <a:gd name="connsiteY48" fmla="*/ 318977 h 1754372"/>
              <a:gd name="connsiteX49" fmla="*/ 1414130 w 1871330"/>
              <a:gd name="connsiteY49" fmla="*/ 148856 h 1754372"/>
              <a:gd name="connsiteX50" fmla="*/ 1382232 w 1871330"/>
              <a:gd name="connsiteY50" fmla="*/ 116958 h 1754372"/>
              <a:gd name="connsiteX51" fmla="*/ 1329069 w 1871330"/>
              <a:gd name="connsiteY51" fmla="*/ 74428 h 1754372"/>
              <a:gd name="connsiteX52" fmla="*/ 1275907 w 1871330"/>
              <a:gd name="connsiteY52" fmla="*/ 31898 h 1754372"/>
              <a:gd name="connsiteX53" fmla="*/ 1212111 w 1871330"/>
              <a:gd name="connsiteY53" fmla="*/ 0 h 1754372"/>
              <a:gd name="connsiteX54" fmla="*/ 1148316 w 1871330"/>
              <a:gd name="connsiteY54" fmla="*/ 10632 h 17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71330" h="1754372">
                <a:moveTo>
                  <a:pt x="1350335" y="414670"/>
                </a:moveTo>
                <a:cubicBezTo>
                  <a:pt x="1251302" y="315637"/>
                  <a:pt x="1299031" y="357211"/>
                  <a:pt x="1180214" y="265814"/>
                </a:cubicBezTo>
                <a:cubicBezTo>
                  <a:pt x="1171273" y="258936"/>
                  <a:pt x="1120835" y="220176"/>
                  <a:pt x="1105786" y="212651"/>
                </a:cubicBezTo>
                <a:cubicBezTo>
                  <a:pt x="1095761" y="207639"/>
                  <a:pt x="1083913" y="207030"/>
                  <a:pt x="1073888" y="202018"/>
                </a:cubicBezTo>
                <a:cubicBezTo>
                  <a:pt x="1055404" y="192776"/>
                  <a:pt x="1039209" y="179363"/>
                  <a:pt x="1020725" y="170121"/>
                </a:cubicBezTo>
                <a:cubicBezTo>
                  <a:pt x="1010701" y="165109"/>
                  <a:pt x="998852" y="164500"/>
                  <a:pt x="988828" y="159488"/>
                </a:cubicBezTo>
                <a:cubicBezTo>
                  <a:pt x="977398" y="153773"/>
                  <a:pt x="968607" y="143413"/>
                  <a:pt x="956930" y="138223"/>
                </a:cubicBezTo>
                <a:cubicBezTo>
                  <a:pt x="936447" y="129119"/>
                  <a:pt x="914400" y="124046"/>
                  <a:pt x="893135" y="116958"/>
                </a:cubicBezTo>
                <a:lnTo>
                  <a:pt x="829339" y="95693"/>
                </a:lnTo>
                <a:lnTo>
                  <a:pt x="786809" y="85060"/>
                </a:lnTo>
                <a:cubicBezTo>
                  <a:pt x="715925" y="88604"/>
                  <a:pt x="644936" y="90450"/>
                  <a:pt x="574158" y="95693"/>
                </a:cubicBezTo>
                <a:cubicBezTo>
                  <a:pt x="549165" y="97544"/>
                  <a:pt x="523734" y="99124"/>
                  <a:pt x="499730" y="106325"/>
                </a:cubicBezTo>
                <a:cubicBezTo>
                  <a:pt x="487490" y="109997"/>
                  <a:pt x="479578" y="122557"/>
                  <a:pt x="467832" y="127591"/>
                </a:cubicBezTo>
                <a:cubicBezTo>
                  <a:pt x="454401" y="133347"/>
                  <a:pt x="439479" y="134679"/>
                  <a:pt x="425302" y="138223"/>
                </a:cubicBezTo>
                <a:cubicBezTo>
                  <a:pt x="407581" y="148856"/>
                  <a:pt x="390204" y="160085"/>
                  <a:pt x="372139" y="170121"/>
                </a:cubicBezTo>
                <a:cubicBezTo>
                  <a:pt x="325390" y="196093"/>
                  <a:pt x="280840" y="206793"/>
                  <a:pt x="244549" y="255181"/>
                </a:cubicBezTo>
                <a:cubicBezTo>
                  <a:pt x="233916" y="269358"/>
                  <a:pt x="224320" y="284375"/>
                  <a:pt x="212651" y="297712"/>
                </a:cubicBezTo>
                <a:cubicBezTo>
                  <a:pt x="158758" y="359304"/>
                  <a:pt x="181118" y="318430"/>
                  <a:pt x="138223" y="382772"/>
                </a:cubicBezTo>
                <a:cubicBezTo>
                  <a:pt x="126759" y="399967"/>
                  <a:pt x="117788" y="418740"/>
                  <a:pt x="106325" y="435935"/>
                </a:cubicBezTo>
                <a:cubicBezTo>
                  <a:pt x="96495" y="450680"/>
                  <a:pt x="83820" y="463438"/>
                  <a:pt x="74428" y="478465"/>
                </a:cubicBezTo>
                <a:cubicBezTo>
                  <a:pt x="66027" y="491906"/>
                  <a:pt x="61026" y="507233"/>
                  <a:pt x="53162" y="520995"/>
                </a:cubicBezTo>
                <a:cubicBezTo>
                  <a:pt x="46822" y="532090"/>
                  <a:pt x="38985" y="542260"/>
                  <a:pt x="31897" y="552893"/>
                </a:cubicBezTo>
                <a:lnTo>
                  <a:pt x="10632" y="637953"/>
                </a:lnTo>
                <a:lnTo>
                  <a:pt x="0" y="680484"/>
                </a:lnTo>
                <a:cubicBezTo>
                  <a:pt x="3544" y="772633"/>
                  <a:pt x="-1398" y="865501"/>
                  <a:pt x="10632" y="956930"/>
                </a:cubicBezTo>
                <a:cubicBezTo>
                  <a:pt x="16480" y="1001378"/>
                  <a:pt x="38985" y="1041991"/>
                  <a:pt x="53162" y="1084521"/>
                </a:cubicBezTo>
                <a:cubicBezTo>
                  <a:pt x="76296" y="1153921"/>
                  <a:pt x="70398" y="1146245"/>
                  <a:pt x="106325" y="1212112"/>
                </a:cubicBezTo>
                <a:cubicBezTo>
                  <a:pt x="116221" y="1230254"/>
                  <a:pt x="125535" y="1248961"/>
                  <a:pt x="138223" y="1265274"/>
                </a:cubicBezTo>
                <a:cubicBezTo>
                  <a:pt x="150532" y="1281100"/>
                  <a:pt x="167551" y="1292717"/>
                  <a:pt x="180753" y="1307805"/>
                </a:cubicBezTo>
                <a:cubicBezTo>
                  <a:pt x="192422" y="1321141"/>
                  <a:pt x="201118" y="1336880"/>
                  <a:pt x="212651" y="1350335"/>
                </a:cubicBezTo>
                <a:cubicBezTo>
                  <a:pt x="247714" y="1391241"/>
                  <a:pt x="284130" y="1411044"/>
                  <a:pt x="329609" y="1446028"/>
                </a:cubicBezTo>
                <a:cubicBezTo>
                  <a:pt x="347597" y="1459865"/>
                  <a:pt x="362474" y="1478409"/>
                  <a:pt x="382772" y="1488558"/>
                </a:cubicBezTo>
                <a:cubicBezTo>
                  <a:pt x="474287" y="1534316"/>
                  <a:pt x="496748" y="1546909"/>
                  <a:pt x="616688" y="1594884"/>
                </a:cubicBezTo>
                <a:cubicBezTo>
                  <a:pt x="671030" y="1616621"/>
                  <a:pt x="760087" y="1654657"/>
                  <a:pt x="818707" y="1669312"/>
                </a:cubicBezTo>
                <a:cubicBezTo>
                  <a:pt x="843020" y="1675390"/>
                  <a:pt x="868326" y="1676400"/>
                  <a:pt x="893135" y="1679944"/>
                </a:cubicBezTo>
                <a:cubicBezTo>
                  <a:pt x="1022512" y="1716909"/>
                  <a:pt x="941957" y="1698008"/>
                  <a:pt x="1137683" y="1722474"/>
                </a:cubicBezTo>
                <a:cubicBezTo>
                  <a:pt x="1166037" y="1726018"/>
                  <a:pt x="1194248" y="1730996"/>
                  <a:pt x="1222744" y="1733107"/>
                </a:cubicBezTo>
                <a:lnTo>
                  <a:pt x="1509823" y="1754372"/>
                </a:lnTo>
                <a:cubicBezTo>
                  <a:pt x="1522705" y="1753201"/>
                  <a:pt x="1633085" y="1749207"/>
                  <a:pt x="1669311" y="1733107"/>
                </a:cubicBezTo>
                <a:cubicBezTo>
                  <a:pt x="1688196" y="1724714"/>
                  <a:pt x="1704753" y="1711842"/>
                  <a:pt x="1722474" y="1701209"/>
                </a:cubicBezTo>
                <a:cubicBezTo>
                  <a:pt x="1748338" y="1668879"/>
                  <a:pt x="1789165" y="1620991"/>
                  <a:pt x="1807535" y="1584251"/>
                </a:cubicBezTo>
                <a:lnTo>
                  <a:pt x="1828800" y="1541721"/>
                </a:lnTo>
                <a:cubicBezTo>
                  <a:pt x="1835888" y="1513367"/>
                  <a:pt x="1845932" y="1485593"/>
                  <a:pt x="1850065" y="1456660"/>
                </a:cubicBezTo>
                <a:cubicBezTo>
                  <a:pt x="1864738" y="1353945"/>
                  <a:pt x="1857588" y="1407100"/>
                  <a:pt x="1871330" y="1297172"/>
                </a:cubicBezTo>
                <a:cubicBezTo>
                  <a:pt x="1864242" y="1194391"/>
                  <a:pt x="1863166" y="1091017"/>
                  <a:pt x="1850065" y="988828"/>
                </a:cubicBezTo>
                <a:cubicBezTo>
                  <a:pt x="1845360" y="952126"/>
                  <a:pt x="1827584" y="918286"/>
                  <a:pt x="1818167" y="882502"/>
                </a:cubicBezTo>
                <a:cubicBezTo>
                  <a:pt x="1770693" y="702100"/>
                  <a:pt x="1830612" y="864863"/>
                  <a:pt x="1754372" y="712381"/>
                </a:cubicBezTo>
                <a:cubicBezTo>
                  <a:pt x="1689200" y="582036"/>
                  <a:pt x="1710084" y="571523"/>
                  <a:pt x="1605516" y="414670"/>
                </a:cubicBezTo>
                <a:cubicBezTo>
                  <a:pt x="1584251" y="382772"/>
                  <a:pt x="1562452" y="351225"/>
                  <a:pt x="1541721" y="318977"/>
                </a:cubicBezTo>
                <a:cubicBezTo>
                  <a:pt x="1490196" y="238827"/>
                  <a:pt x="1507579" y="242305"/>
                  <a:pt x="1414130" y="148856"/>
                </a:cubicBezTo>
                <a:cubicBezTo>
                  <a:pt x="1403497" y="138223"/>
                  <a:pt x="1393548" y="126860"/>
                  <a:pt x="1382232" y="116958"/>
                </a:cubicBezTo>
                <a:cubicBezTo>
                  <a:pt x="1365153" y="102014"/>
                  <a:pt x="1345116" y="90475"/>
                  <a:pt x="1329069" y="74428"/>
                </a:cubicBezTo>
                <a:cubicBezTo>
                  <a:pt x="1280975" y="26334"/>
                  <a:pt x="1338004" y="52596"/>
                  <a:pt x="1275907" y="31898"/>
                </a:cubicBezTo>
                <a:cubicBezTo>
                  <a:pt x="1253270" y="9260"/>
                  <a:pt x="1251305" y="0"/>
                  <a:pt x="1212111" y="0"/>
                </a:cubicBezTo>
                <a:cubicBezTo>
                  <a:pt x="1190553" y="0"/>
                  <a:pt x="1148316" y="10632"/>
                  <a:pt x="1148316" y="1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4502A-7159-BCF9-8390-0F8D513D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1698"/>
            <a:ext cx="5495544" cy="355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09B6D-6AED-6ED3-6D20-CCF4A838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31698"/>
            <a:ext cx="5593080" cy="361543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C75FB8B-19B8-6A08-7655-830BBB25E8E1}"/>
              </a:ext>
            </a:extLst>
          </p:cNvPr>
          <p:cNvSpPr/>
          <p:nvPr/>
        </p:nvSpPr>
        <p:spPr>
          <a:xfrm>
            <a:off x="4133088" y="3108928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0D23A59-10CD-A532-6A32-34678A9D6093}"/>
              </a:ext>
            </a:extLst>
          </p:cNvPr>
          <p:cNvSpPr/>
          <p:nvPr/>
        </p:nvSpPr>
        <p:spPr>
          <a:xfrm>
            <a:off x="10479024" y="1213072"/>
            <a:ext cx="475488" cy="536480"/>
          </a:xfrm>
          <a:custGeom>
            <a:avLst/>
            <a:gdLst>
              <a:gd name="connsiteX0" fmla="*/ 377952 w 475488"/>
              <a:gd name="connsiteY0" fmla="*/ 12224 h 536480"/>
              <a:gd name="connsiteX1" fmla="*/ 280416 w 475488"/>
              <a:gd name="connsiteY1" fmla="*/ 24416 h 536480"/>
              <a:gd name="connsiteX2" fmla="*/ 134112 w 475488"/>
              <a:gd name="connsiteY2" fmla="*/ 48800 h 536480"/>
              <a:gd name="connsiteX3" fmla="*/ 97536 w 475488"/>
              <a:gd name="connsiteY3" fmla="*/ 73184 h 536480"/>
              <a:gd name="connsiteX4" fmla="*/ 73152 w 475488"/>
              <a:gd name="connsiteY4" fmla="*/ 109760 h 536480"/>
              <a:gd name="connsiteX5" fmla="*/ 36576 w 475488"/>
              <a:gd name="connsiteY5" fmla="*/ 158528 h 536480"/>
              <a:gd name="connsiteX6" fmla="*/ 12192 w 475488"/>
              <a:gd name="connsiteY6" fmla="*/ 231680 h 536480"/>
              <a:gd name="connsiteX7" fmla="*/ 0 w 475488"/>
              <a:gd name="connsiteY7" fmla="*/ 268256 h 536480"/>
              <a:gd name="connsiteX8" fmla="*/ 24384 w 475488"/>
              <a:gd name="connsiteY8" fmla="*/ 426752 h 536480"/>
              <a:gd name="connsiteX9" fmla="*/ 60960 w 475488"/>
              <a:gd name="connsiteY9" fmla="*/ 463328 h 536480"/>
              <a:gd name="connsiteX10" fmla="*/ 158496 w 475488"/>
              <a:gd name="connsiteY10" fmla="*/ 512096 h 536480"/>
              <a:gd name="connsiteX11" fmla="*/ 243840 w 475488"/>
              <a:gd name="connsiteY11" fmla="*/ 536480 h 536480"/>
              <a:gd name="connsiteX12" fmla="*/ 341376 w 475488"/>
              <a:gd name="connsiteY12" fmla="*/ 524288 h 536480"/>
              <a:gd name="connsiteX13" fmla="*/ 414528 w 475488"/>
              <a:gd name="connsiteY13" fmla="*/ 451136 h 536480"/>
              <a:gd name="connsiteX14" fmla="*/ 475488 w 475488"/>
              <a:gd name="connsiteY14" fmla="*/ 341408 h 536480"/>
              <a:gd name="connsiteX15" fmla="*/ 463296 w 475488"/>
              <a:gd name="connsiteY15" fmla="*/ 243872 h 536480"/>
              <a:gd name="connsiteX16" fmla="*/ 438912 w 475488"/>
              <a:gd name="connsiteY16" fmla="*/ 195104 h 536480"/>
              <a:gd name="connsiteX17" fmla="*/ 329184 w 475488"/>
              <a:gd name="connsiteY17" fmla="*/ 60992 h 536480"/>
              <a:gd name="connsiteX18" fmla="*/ 256032 w 475488"/>
              <a:gd name="connsiteY18" fmla="*/ 12224 h 536480"/>
              <a:gd name="connsiteX19" fmla="*/ 207264 w 475488"/>
              <a:gd name="connsiteY19" fmla="*/ 32 h 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5488" h="536480">
                <a:moveTo>
                  <a:pt x="377952" y="12224"/>
                </a:moveTo>
                <a:lnTo>
                  <a:pt x="280416" y="24416"/>
                </a:lnTo>
                <a:cubicBezTo>
                  <a:pt x="245055" y="28576"/>
                  <a:pt x="175170" y="28271"/>
                  <a:pt x="134112" y="48800"/>
                </a:cubicBezTo>
                <a:cubicBezTo>
                  <a:pt x="121006" y="55353"/>
                  <a:pt x="109728" y="65056"/>
                  <a:pt x="97536" y="73184"/>
                </a:cubicBezTo>
                <a:cubicBezTo>
                  <a:pt x="89408" y="85376"/>
                  <a:pt x="81669" y="97836"/>
                  <a:pt x="73152" y="109760"/>
                </a:cubicBezTo>
                <a:cubicBezTo>
                  <a:pt x="61341" y="126295"/>
                  <a:pt x="45663" y="140353"/>
                  <a:pt x="36576" y="158528"/>
                </a:cubicBezTo>
                <a:cubicBezTo>
                  <a:pt x="25081" y="181517"/>
                  <a:pt x="20320" y="207296"/>
                  <a:pt x="12192" y="231680"/>
                </a:cubicBezTo>
                <a:lnTo>
                  <a:pt x="0" y="268256"/>
                </a:lnTo>
                <a:cubicBezTo>
                  <a:pt x="8128" y="321088"/>
                  <a:pt x="8440" y="375732"/>
                  <a:pt x="24384" y="426752"/>
                </a:cubicBezTo>
                <a:cubicBezTo>
                  <a:pt x="29527" y="443209"/>
                  <a:pt x="46414" y="454071"/>
                  <a:pt x="60960" y="463328"/>
                </a:cubicBezTo>
                <a:cubicBezTo>
                  <a:pt x="91627" y="482843"/>
                  <a:pt x="123232" y="503280"/>
                  <a:pt x="158496" y="512096"/>
                </a:cubicBezTo>
                <a:cubicBezTo>
                  <a:pt x="219732" y="527405"/>
                  <a:pt x="191368" y="518989"/>
                  <a:pt x="243840" y="536480"/>
                </a:cubicBezTo>
                <a:cubicBezTo>
                  <a:pt x="276352" y="532416"/>
                  <a:pt x="312070" y="538941"/>
                  <a:pt x="341376" y="524288"/>
                </a:cubicBezTo>
                <a:cubicBezTo>
                  <a:pt x="372220" y="508866"/>
                  <a:pt x="395400" y="479829"/>
                  <a:pt x="414528" y="451136"/>
                </a:cubicBezTo>
                <a:cubicBezTo>
                  <a:pt x="470425" y="367291"/>
                  <a:pt x="454029" y="405786"/>
                  <a:pt x="475488" y="341408"/>
                </a:cubicBezTo>
                <a:cubicBezTo>
                  <a:pt x="471424" y="308896"/>
                  <a:pt x="471243" y="275659"/>
                  <a:pt x="463296" y="243872"/>
                </a:cubicBezTo>
                <a:cubicBezTo>
                  <a:pt x="458888" y="226240"/>
                  <a:pt x="448994" y="210226"/>
                  <a:pt x="438912" y="195104"/>
                </a:cubicBezTo>
                <a:cubicBezTo>
                  <a:pt x="422051" y="169812"/>
                  <a:pt x="366226" y="89802"/>
                  <a:pt x="329184" y="60992"/>
                </a:cubicBezTo>
                <a:cubicBezTo>
                  <a:pt x="306051" y="43000"/>
                  <a:pt x="283834" y="21491"/>
                  <a:pt x="256032" y="12224"/>
                </a:cubicBezTo>
                <a:cubicBezTo>
                  <a:pt x="215601" y="-1253"/>
                  <a:pt x="232307" y="32"/>
                  <a:pt x="207264" y="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D5BA7-CFA6-E02A-0B04-1D87EF0DA21C}"/>
              </a:ext>
            </a:extLst>
          </p:cNvPr>
          <p:cNvSpPr txBox="1"/>
          <p:nvPr/>
        </p:nvSpPr>
        <p:spPr>
          <a:xfrm>
            <a:off x="256033" y="4222614"/>
            <a:ext cx="5961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type)</a:t>
            </a:r>
          </a:p>
          <a:p>
            <a:pPr marL="342900" indent="-342900">
              <a:buAutoNum type="arabicPeriod"/>
            </a:pPr>
            <a:r>
              <a:rPr lang="en-AU" dirty="0"/>
              <a:t>Cancel 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没有任何cance确认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如果用户未做任何修改</a:t>
            </a:r>
            <a:r>
              <a:rPr lang="zh-CN" altLang="en-US" dirty="0"/>
              <a:t>，</a:t>
            </a:r>
            <a:r>
              <a:rPr lang="en-US" altLang="zh-CN" dirty="0"/>
              <a:t>cancel</a:t>
            </a:r>
            <a:r>
              <a:rPr lang="zh-CN" altLang="en-US" dirty="0"/>
              <a:t>直接生效。如果用户做了任何修改，</a:t>
            </a:r>
            <a:r>
              <a:rPr lang="en-US" altLang="zh-CN" dirty="0"/>
              <a:t>cancel</a:t>
            </a:r>
            <a:r>
              <a:rPr lang="zh-CN" altLang="en-US" dirty="0"/>
              <a:t>都需先确认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AU" altLang="zh-CN" dirty="0"/>
              <a:t>sure to discard the changes made to xxx(</a:t>
            </a:r>
            <a:r>
              <a:rPr lang="en-AU" altLang="zh-CN" dirty="0" err="1"/>
              <a:t>dataname</a:t>
            </a:r>
            <a:r>
              <a:rPr lang="en-AU" altLang="zh-CN" dirty="0"/>
              <a:t>)?</a:t>
            </a:r>
            <a:r>
              <a:rPr lang="zh-CN" altLang="en-US" dirty="0"/>
              <a:t>，用户确认后才能生效。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094E6-18AA-17A3-2AD5-327176D0EE8B}"/>
              </a:ext>
            </a:extLst>
          </p:cNvPr>
          <p:cNvSpPr txBox="1"/>
          <p:nvPr/>
        </p:nvSpPr>
        <p:spPr>
          <a:xfrm>
            <a:off x="7215171" y="4429877"/>
            <a:ext cx="4595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altLang="zh-CN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Click Delete</a:t>
            </a:r>
          </a:p>
          <a:p>
            <a:pPr marL="342900" indent="-342900">
              <a:buAutoNum type="arabicPeriod"/>
            </a:pPr>
            <a:r>
              <a:rPr lang="en-AU" dirty="0" err="1"/>
              <a:t>没有任何确认</a:t>
            </a:r>
            <a:endParaRPr lang="en-AU" dirty="0"/>
          </a:p>
          <a:p>
            <a:endParaRPr lang="en-AU" dirty="0"/>
          </a:p>
          <a:p>
            <a:r>
              <a:rPr lang="en-AU" dirty="0" err="1"/>
              <a:t>要和用户确认</a:t>
            </a:r>
            <a:r>
              <a:rPr lang="zh-CN" altLang="en-US" dirty="0"/>
              <a:t> </a:t>
            </a:r>
            <a:r>
              <a:rPr lang="en-US" altLang="zh-CN" dirty="0"/>
              <a:t>Are you sure to delete xxx(</a:t>
            </a:r>
            <a:r>
              <a:rPr lang="en-US" altLang="zh-CN" dirty="0" err="1"/>
              <a:t>dataname</a:t>
            </a:r>
            <a:r>
              <a:rPr lang="en-US" altLang="zh-CN" dirty="0"/>
              <a:t>)? </a:t>
            </a:r>
            <a:r>
              <a:rPr lang="zh-CN" altLang="en-US" dirty="0"/>
              <a:t>用户确认后才能删除该变量。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039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C0F13-21C0-91AF-E832-A19D0D40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68274"/>
            <a:ext cx="5263896" cy="340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095A0-6E9F-AEE0-8539-544F5AB05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41" y="368274"/>
            <a:ext cx="5263897" cy="340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C6375-3681-EF85-A3C4-698ACFBF6CDF}"/>
              </a:ext>
            </a:extLst>
          </p:cNvPr>
          <p:cNvSpPr txBox="1"/>
          <p:nvPr/>
        </p:nvSpPr>
        <p:spPr>
          <a:xfrm>
            <a:off x="444053" y="4015350"/>
            <a:ext cx="5961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（可以看到变量</a:t>
            </a:r>
            <a:r>
              <a:rPr lang="en-US" altLang="zh-CN" dirty="0"/>
              <a:t>highlight</a:t>
            </a:r>
            <a:r>
              <a:rPr lang="zh-CN" altLang="en-US" dirty="0"/>
              <a:t>和</a:t>
            </a:r>
            <a:r>
              <a:rPr lang="en-AU" altLang="zh-CN" dirty="0"/>
              <a:t>description</a:t>
            </a:r>
            <a:r>
              <a:rPr lang="zh-CN" altLang="en-AU" dirty="0"/>
              <a:t>已变</a:t>
            </a:r>
            <a:r>
              <a:rPr lang="zh-CN" altLang="en-US" dirty="0"/>
              <a:t>）</a:t>
            </a:r>
            <a:endParaRPr lang="en-AU" dirty="0"/>
          </a:p>
          <a:p>
            <a:endParaRPr lang="en-US" dirty="0"/>
          </a:p>
          <a:p>
            <a:r>
              <a:rPr lang="en-US" dirty="0" err="1"/>
              <a:t>如果没有对当前变量做改变</a:t>
            </a:r>
            <a:r>
              <a:rPr lang="zh-CN" altLang="en-US" dirty="0"/>
              <a:t>，点击另一个变量直接转换到另一个变量。</a:t>
            </a:r>
            <a:endParaRPr lang="en-AU" altLang="zh-CN" dirty="0"/>
          </a:p>
          <a:p>
            <a:endParaRPr lang="en-US" dirty="0"/>
          </a:p>
          <a:p>
            <a:r>
              <a:rPr lang="en-AU" dirty="0" err="1"/>
              <a:t>但如果对当前变量做了改变</a:t>
            </a:r>
            <a:r>
              <a:rPr lang="zh-CN" altLang="en-US" dirty="0"/>
              <a:t>，</a:t>
            </a:r>
            <a:r>
              <a:rPr lang="en-AU" dirty="0" err="1"/>
              <a:t>第三步相当于取消对当前选定变量的改变</a:t>
            </a:r>
            <a:r>
              <a:rPr lang="zh-CN" altLang="en-US" dirty="0"/>
              <a:t>，需要和用户确认 </a:t>
            </a:r>
            <a:r>
              <a:rPr lang="en-US" altLang="zh-CN" dirty="0"/>
              <a:t>Are you sure to discard the changes made to xxx(</a:t>
            </a:r>
            <a:r>
              <a:rPr lang="en-US" altLang="zh-CN" dirty="0" err="1"/>
              <a:t>dataname</a:t>
            </a:r>
            <a:r>
              <a:rPr lang="en-US" altLang="zh-CN" dirty="0"/>
              <a:t>)?</a:t>
            </a:r>
            <a:r>
              <a:rPr lang="zh-CN" altLang="en-US" dirty="0"/>
              <a:t>。更加用户选择，保存或取消对当前变量改变，然后才能转换到另一个变量。</a:t>
            </a:r>
            <a:endParaRPr lang="en-AU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9452BD-9F00-7319-A19C-6B9A5791F61F}"/>
              </a:ext>
            </a:extLst>
          </p:cNvPr>
          <p:cNvSpPr/>
          <p:nvPr/>
        </p:nvSpPr>
        <p:spPr>
          <a:xfrm>
            <a:off x="1962912" y="1975104"/>
            <a:ext cx="646856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9806FF-9382-C7E8-E04B-F9258AEE8432}"/>
              </a:ext>
            </a:extLst>
          </p:cNvPr>
          <p:cNvSpPr/>
          <p:nvPr/>
        </p:nvSpPr>
        <p:spPr>
          <a:xfrm>
            <a:off x="4011168" y="1316736"/>
            <a:ext cx="853652" cy="377952"/>
          </a:xfrm>
          <a:custGeom>
            <a:avLst/>
            <a:gdLst>
              <a:gd name="connsiteX0" fmla="*/ 633984 w 853652"/>
              <a:gd name="connsiteY0" fmla="*/ 24384 h 377952"/>
              <a:gd name="connsiteX1" fmla="*/ 548640 w 853652"/>
              <a:gd name="connsiteY1" fmla="*/ 36576 h 377952"/>
              <a:gd name="connsiteX2" fmla="*/ 207264 w 853652"/>
              <a:gd name="connsiteY2" fmla="*/ 48768 h 377952"/>
              <a:gd name="connsiteX3" fmla="*/ 36576 w 853652"/>
              <a:gd name="connsiteY3" fmla="*/ 146304 h 377952"/>
              <a:gd name="connsiteX4" fmla="*/ 0 w 853652"/>
              <a:gd name="connsiteY4" fmla="*/ 170688 h 377952"/>
              <a:gd name="connsiteX5" fmla="*/ 12192 w 853652"/>
              <a:gd name="connsiteY5" fmla="*/ 256032 h 377952"/>
              <a:gd name="connsiteX6" fmla="*/ 134112 w 853652"/>
              <a:gd name="connsiteY6" fmla="*/ 353568 h 377952"/>
              <a:gd name="connsiteX7" fmla="*/ 182880 w 853652"/>
              <a:gd name="connsiteY7" fmla="*/ 365760 h 377952"/>
              <a:gd name="connsiteX8" fmla="*/ 219456 w 853652"/>
              <a:gd name="connsiteY8" fmla="*/ 377952 h 377952"/>
              <a:gd name="connsiteX9" fmla="*/ 426720 w 853652"/>
              <a:gd name="connsiteY9" fmla="*/ 365760 h 377952"/>
              <a:gd name="connsiteX10" fmla="*/ 499872 w 853652"/>
              <a:gd name="connsiteY10" fmla="*/ 341376 h 377952"/>
              <a:gd name="connsiteX11" fmla="*/ 609600 w 853652"/>
              <a:gd name="connsiteY11" fmla="*/ 304800 h 377952"/>
              <a:gd name="connsiteX12" fmla="*/ 646176 w 853652"/>
              <a:gd name="connsiteY12" fmla="*/ 292608 h 377952"/>
              <a:gd name="connsiteX13" fmla="*/ 707136 w 853652"/>
              <a:gd name="connsiteY13" fmla="*/ 268224 h 377952"/>
              <a:gd name="connsiteX14" fmla="*/ 755904 w 853652"/>
              <a:gd name="connsiteY14" fmla="*/ 243840 h 377952"/>
              <a:gd name="connsiteX15" fmla="*/ 829056 w 853652"/>
              <a:gd name="connsiteY15" fmla="*/ 219456 h 377952"/>
              <a:gd name="connsiteX16" fmla="*/ 853440 w 853652"/>
              <a:gd name="connsiteY16" fmla="*/ 182880 h 377952"/>
              <a:gd name="connsiteX17" fmla="*/ 816864 w 853652"/>
              <a:gd name="connsiteY17" fmla="*/ 146304 h 377952"/>
              <a:gd name="connsiteX18" fmla="*/ 792480 w 853652"/>
              <a:gd name="connsiteY18" fmla="*/ 109728 h 377952"/>
              <a:gd name="connsiteX19" fmla="*/ 755904 w 853652"/>
              <a:gd name="connsiteY19" fmla="*/ 85344 h 377952"/>
              <a:gd name="connsiteX20" fmla="*/ 719328 w 853652"/>
              <a:gd name="connsiteY20" fmla="*/ 48768 h 377952"/>
              <a:gd name="connsiteX21" fmla="*/ 670560 w 853652"/>
              <a:gd name="connsiteY21" fmla="*/ 24384 h 377952"/>
              <a:gd name="connsiteX22" fmla="*/ 585216 w 853652"/>
              <a:gd name="connsiteY22" fmla="*/ 0 h 377952"/>
              <a:gd name="connsiteX23" fmla="*/ 438912 w 853652"/>
              <a:gd name="connsiteY23" fmla="*/ 24384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3652" h="377952">
                <a:moveTo>
                  <a:pt x="633984" y="24384"/>
                </a:moveTo>
                <a:cubicBezTo>
                  <a:pt x="605536" y="28448"/>
                  <a:pt x="577330" y="34937"/>
                  <a:pt x="548640" y="36576"/>
                </a:cubicBezTo>
                <a:cubicBezTo>
                  <a:pt x="434961" y="43072"/>
                  <a:pt x="320046" y="33104"/>
                  <a:pt x="207264" y="48768"/>
                </a:cubicBezTo>
                <a:cubicBezTo>
                  <a:pt x="168186" y="54196"/>
                  <a:pt x="71710" y="122882"/>
                  <a:pt x="36576" y="146304"/>
                </a:cubicBezTo>
                <a:lnTo>
                  <a:pt x="0" y="170688"/>
                </a:lnTo>
                <a:cubicBezTo>
                  <a:pt x="4064" y="199136"/>
                  <a:pt x="-1432" y="230730"/>
                  <a:pt x="12192" y="256032"/>
                </a:cubicBezTo>
                <a:cubicBezTo>
                  <a:pt x="35719" y="299725"/>
                  <a:pt x="87428" y="336062"/>
                  <a:pt x="134112" y="353568"/>
                </a:cubicBezTo>
                <a:cubicBezTo>
                  <a:pt x="149801" y="359452"/>
                  <a:pt x="166768" y="361157"/>
                  <a:pt x="182880" y="365760"/>
                </a:cubicBezTo>
                <a:cubicBezTo>
                  <a:pt x="195237" y="369291"/>
                  <a:pt x="207264" y="373888"/>
                  <a:pt x="219456" y="377952"/>
                </a:cubicBezTo>
                <a:cubicBezTo>
                  <a:pt x="288544" y="373888"/>
                  <a:pt x="358094" y="374711"/>
                  <a:pt x="426720" y="365760"/>
                </a:cubicBezTo>
                <a:cubicBezTo>
                  <a:pt x="452207" y="362436"/>
                  <a:pt x="475488" y="349504"/>
                  <a:pt x="499872" y="341376"/>
                </a:cubicBezTo>
                <a:lnTo>
                  <a:pt x="609600" y="304800"/>
                </a:lnTo>
                <a:cubicBezTo>
                  <a:pt x="621792" y="300736"/>
                  <a:pt x="634244" y="297381"/>
                  <a:pt x="646176" y="292608"/>
                </a:cubicBezTo>
                <a:cubicBezTo>
                  <a:pt x="666496" y="284480"/>
                  <a:pt x="687137" y="277112"/>
                  <a:pt x="707136" y="268224"/>
                </a:cubicBezTo>
                <a:cubicBezTo>
                  <a:pt x="723744" y="260843"/>
                  <a:pt x="739029" y="250590"/>
                  <a:pt x="755904" y="243840"/>
                </a:cubicBezTo>
                <a:cubicBezTo>
                  <a:pt x="779769" y="234294"/>
                  <a:pt x="829056" y="219456"/>
                  <a:pt x="829056" y="219456"/>
                </a:cubicBezTo>
                <a:cubicBezTo>
                  <a:pt x="837184" y="207264"/>
                  <a:pt x="855849" y="197334"/>
                  <a:pt x="853440" y="182880"/>
                </a:cubicBezTo>
                <a:cubicBezTo>
                  <a:pt x="850605" y="165873"/>
                  <a:pt x="827902" y="159550"/>
                  <a:pt x="816864" y="146304"/>
                </a:cubicBezTo>
                <a:cubicBezTo>
                  <a:pt x="807483" y="135047"/>
                  <a:pt x="802841" y="120089"/>
                  <a:pt x="792480" y="109728"/>
                </a:cubicBezTo>
                <a:cubicBezTo>
                  <a:pt x="782119" y="99367"/>
                  <a:pt x="767161" y="94725"/>
                  <a:pt x="755904" y="85344"/>
                </a:cubicBezTo>
                <a:cubicBezTo>
                  <a:pt x="742658" y="74306"/>
                  <a:pt x="733358" y="58790"/>
                  <a:pt x="719328" y="48768"/>
                </a:cubicBezTo>
                <a:cubicBezTo>
                  <a:pt x="704539" y="38204"/>
                  <a:pt x="687265" y="31543"/>
                  <a:pt x="670560" y="24384"/>
                </a:cubicBezTo>
                <a:cubicBezTo>
                  <a:pt x="646073" y="13890"/>
                  <a:pt x="609963" y="6187"/>
                  <a:pt x="585216" y="0"/>
                </a:cubicBezTo>
                <a:cubicBezTo>
                  <a:pt x="445380" y="12712"/>
                  <a:pt x="482845" y="-19549"/>
                  <a:pt x="438912" y="243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60838B-29E4-D3D4-C96F-EA880CF20B76}"/>
              </a:ext>
            </a:extLst>
          </p:cNvPr>
          <p:cNvSpPr/>
          <p:nvPr/>
        </p:nvSpPr>
        <p:spPr>
          <a:xfrm>
            <a:off x="7406640" y="1975104"/>
            <a:ext cx="627888" cy="390144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83F8AA9-4BD0-F309-A412-255D1AB0C53F}"/>
              </a:ext>
            </a:extLst>
          </p:cNvPr>
          <p:cNvSpPr/>
          <p:nvPr/>
        </p:nvSpPr>
        <p:spPr>
          <a:xfrm>
            <a:off x="10009632" y="1030224"/>
            <a:ext cx="1341120" cy="810768"/>
          </a:xfrm>
          <a:custGeom>
            <a:avLst/>
            <a:gdLst>
              <a:gd name="connsiteX0" fmla="*/ 390144 w 646856"/>
              <a:gd name="connsiteY0" fmla="*/ 60960 h 390144"/>
              <a:gd name="connsiteX1" fmla="*/ 304800 w 646856"/>
              <a:gd name="connsiteY1" fmla="*/ 73152 h 390144"/>
              <a:gd name="connsiteX2" fmla="*/ 73152 w 646856"/>
              <a:gd name="connsiteY2" fmla="*/ 85344 h 390144"/>
              <a:gd name="connsiteX3" fmla="*/ 24384 w 646856"/>
              <a:gd name="connsiteY3" fmla="*/ 158496 h 390144"/>
              <a:gd name="connsiteX4" fmla="*/ 0 w 646856"/>
              <a:gd name="connsiteY4" fmla="*/ 231648 h 390144"/>
              <a:gd name="connsiteX5" fmla="*/ 12192 w 646856"/>
              <a:gd name="connsiteY5" fmla="*/ 341376 h 390144"/>
              <a:gd name="connsiteX6" fmla="*/ 48768 w 646856"/>
              <a:gd name="connsiteY6" fmla="*/ 365760 h 390144"/>
              <a:gd name="connsiteX7" fmla="*/ 195072 w 646856"/>
              <a:gd name="connsiteY7" fmla="*/ 390144 h 390144"/>
              <a:gd name="connsiteX8" fmla="*/ 487680 w 646856"/>
              <a:gd name="connsiteY8" fmla="*/ 377952 h 390144"/>
              <a:gd name="connsiteX9" fmla="*/ 585216 w 646856"/>
              <a:gd name="connsiteY9" fmla="*/ 353568 h 390144"/>
              <a:gd name="connsiteX10" fmla="*/ 646176 w 646856"/>
              <a:gd name="connsiteY10" fmla="*/ 292608 h 390144"/>
              <a:gd name="connsiteX11" fmla="*/ 633984 w 646856"/>
              <a:gd name="connsiteY11" fmla="*/ 195072 h 390144"/>
              <a:gd name="connsiteX12" fmla="*/ 573024 w 646856"/>
              <a:gd name="connsiteY12" fmla="*/ 97536 h 390144"/>
              <a:gd name="connsiteX13" fmla="*/ 499872 w 646856"/>
              <a:gd name="connsiteY13" fmla="*/ 24384 h 390144"/>
              <a:gd name="connsiteX14" fmla="*/ 414528 w 646856"/>
              <a:gd name="connsiteY14" fmla="*/ 0 h 390144"/>
              <a:gd name="connsiteX15" fmla="*/ 353568 w 646856"/>
              <a:gd name="connsiteY15" fmla="*/ 12192 h 390144"/>
              <a:gd name="connsiteX16" fmla="*/ 316992 w 646856"/>
              <a:gd name="connsiteY16" fmla="*/ 24384 h 390144"/>
              <a:gd name="connsiteX17" fmla="*/ 304800 w 646856"/>
              <a:gd name="connsiteY17" fmla="*/ 60960 h 39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856" h="390144">
                <a:moveTo>
                  <a:pt x="390144" y="60960"/>
                </a:moveTo>
                <a:cubicBezTo>
                  <a:pt x="361696" y="65024"/>
                  <a:pt x="333452" y="70948"/>
                  <a:pt x="304800" y="73152"/>
                </a:cubicBezTo>
                <a:cubicBezTo>
                  <a:pt x="227705" y="79082"/>
                  <a:pt x="147125" y="62831"/>
                  <a:pt x="73152" y="85344"/>
                </a:cubicBezTo>
                <a:cubicBezTo>
                  <a:pt x="45116" y="93877"/>
                  <a:pt x="33651" y="130694"/>
                  <a:pt x="24384" y="158496"/>
                </a:cubicBezTo>
                <a:lnTo>
                  <a:pt x="0" y="231648"/>
                </a:lnTo>
                <a:cubicBezTo>
                  <a:pt x="4064" y="268224"/>
                  <a:pt x="-385" y="306791"/>
                  <a:pt x="12192" y="341376"/>
                </a:cubicBezTo>
                <a:cubicBezTo>
                  <a:pt x="17200" y="355147"/>
                  <a:pt x="35300" y="359988"/>
                  <a:pt x="48768" y="365760"/>
                </a:cubicBezTo>
                <a:cubicBezTo>
                  <a:pt x="81938" y="379976"/>
                  <a:pt x="173565" y="387456"/>
                  <a:pt x="195072" y="390144"/>
                </a:cubicBezTo>
                <a:cubicBezTo>
                  <a:pt x="292608" y="386080"/>
                  <a:pt x="390486" y="387064"/>
                  <a:pt x="487680" y="377952"/>
                </a:cubicBezTo>
                <a:cubicBezTo>
                  <a:pt x="521046" y="374824"/>
                  <a:pt x="585216" y="353568"/>
                  <a:pt x="585216" y="353568"/>
                </a:cubicBezTo>
                <a:cubicBezTo>
                  <a:pt x="604094" y="340983"/>
                  <a:pt x="643554" y="321449"/>
                  <a:pt x="646176" y="292608"/>
                </a:cubicBezTo>
                <a:cubicBezTo>
                  <a:pt x="649142" y="259978"/>
                  <a:pt x="641931" y="226859"/>
                  <a:pt x="633984" y="195072"/>
                </a:cubicBezTo>
                <a:cubicBezTo>
                  <a:pt x="626952" y="166944"/>
                  <a:pt x="590945" y="117448"/>
                  <a:pt x="573024" y="97536"/>
                </a:cubicBezTo>
                <a:cubicBezTo>
                  <a:pt x="549955" y="71904"/>
                  <a:pt x="532587" y="35289"/>
                  <a:pt x="499872" y="24384"/>
                </a:cubicBezTo>
                <a:cubicBezTo>
                  <a:pt x="447400" y="6893"/>
                  <a:pt x="475764" y="15309"/>
                  <a:pt x="414528" y="0"/>
                </a:cubicBezTo>
                <a:cubicBezTo>
                  <a:pt x="394208" y="4064"/>
                  <a:pt x="373672" y="7166"/>
                  <a:pt x="353568" y="12192"/>
                </a:cubicBezTo>
                <a:cubicBezTo>
                  <a:pt x="341100" y="15309"/>
                  <a:pt x="326079" y="15297"/>
                  <a:pt x="316992" y="24384"/>
                </a:cubicBezTo>
                <a:cubicBezTo>
                  <a:pt x="307905" y="33471"/>
                  <a:pt x="304800" y="60960"/>
                  <a:pt x="304800" y="6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08ED1-EDFD-3983-C2B5-6AD3E2899D80}"/>
              </a:ext>
            </a:extLst>
          </p:cNvPr>
          <p:cNvSpPr txBox="1"/>
          <p:nvPr/>
        </p:nvSpPr>
        <p:spPr>
          <a:xfrm>
            <a:off x="6509573" y="3972078"/>
            <a:ext cx="5961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Click one variable</a:t>
            </a:r>
          </a:p>
          <a:p>
            <a:pPr marL="342900" indent="-342900">
              <a:buAutoNum type="arabicPeriod"/>
            </a:pPr>
            <a:r>
              <a:rPr lang="en-AU" dirty="0"/>
              <a:t>Make some changes in data panel (e.g., change data type</a:t>
            </a:r>
            <a:r>
              <a:rPr lang="zh-CN" altLang="en-US" dirty="0"/>
              <a:t> </a:t>
            </a:r>
            <a:r>
              <a:rPr lang="en-US" altLang="zh-CN" dirty="0"/>
              <a:t> to IMAGE</a:t>
            </a:r>
            <a:r>
              <a:rPr lang="en-AU" dirty="0"/>
              <a:t>)</a:t>
            </a:r>
          </a:p>
          <a:p>
            <a:pPr marL="342900" indent="-342900">
              <a:buAutoNum type="arabicPeriod"/>
            </a:pPr>
            <a:r>
              <a:rPr lang="en-AU" dirty="0" err="1"/>
              <a:t>点击另一个变量</a:t>
            </a:r>
            <a:r>
              <a:rPr lang="en-AU" dirty="0"/>
              <a:t> </a:t>
            </a:r>
          </a:p>
          <a:p>
            <a:pPr marL="342900" indent="-342900">
              <a:buAutoNum type="arabicPeriod"/>
            </a:pPr>
            <a:r>
              <a:rPr lang="en-AU" dirty="0"/>
              <a:t>Data </a:t>
            </a:r>
            <a:r>
              <a:rPr lang="en-AU" dirty="0" err="1"/>
              <a:t>panel直接换到了另一个变量信息</a:t>
            </a:r>
            <a:r>
              <a:rPr lang="zh-CN" altLang="en-US" dirty="0"/>
              <a:t>，变量</a:t>
            </a:r>
            <a:r>
              <a:rPr lang="en-US" altLang="zh-CN" dirty="0"/>
              <a:t>highlight</a:t>
            </a:r>
            <a:r>
              <a:rPr lang="zh-CN" altLang="en-US" dirty="0"/>
              <a:t>，变量名，</a:t>
            </a:r>
            <a:r>
              <a:rPr lang="en-AU" altLang="zh-CN" dirty="0"/>
              <a:t>description</a:t>
            </a:r>
            <a:r>
              <a:rPr lang="zh-CN" altLang="en-US" dirty="0"/>
              <a:t>，</a:t>
            </a:r>
            <a:r>
              <a:rPr lang="en-US" altLang="zh-CN" dirty="0"/>
              <a:t>default value, data schema</a:t>
            </a:r>
            <a:r>
              <a:rPr lang="zh-CN" altLang="en-US" dirty="0"/>
              <a:t>会</a:t>
            </a:r>
            <a:r>
              <a:rPr lang="zh-CN" altLang="en-AU" dirty="0"/>
              <a:t>被</a:t>
            </a:r>
            <a:r>
              <a:rPr lang="zh-CN" altLang="en-US" dirty="0"/>
              <a:t>更新</a:t>
            </a:r>
            <a:endParaRPr lang="en-AU" dirty="0"/>
          </a:p>
          <a:p>
            <a:endParaRPr lang="en-US" dirty="0"/>
          </a:p>
          <a:p>
            <a:r>
              <a:rPr lang="en-US" dirty="0" err="1">
                <a:solidFill>
                  <a:srgbClr val="7030A0"/>
                </a:solidFill>
              </a:rPr>
              <a:t>但是data</a:t>
            </a:r>
            <a:r>
              <a:rPr lang="en-US" dirty="0">
                <a:solidFill>
                  <a:srgbClr val="7030A0"/>
                </a:solidFill>
              </a:rPr>
              <a:t> source and data </a:t>
            </a:r>
            <a:r>
              <a:rPr lang="en-US" dirty="0" err="1">
                <a:solidFill>
                  <a:srgbClr val="7030A0"/>
                </a:solidFill>
              </a:rPr>
              <a:t>type选择没有更新成第三步选择的另一个变量信息</a:t>
            </a:r>
            <a:r>
              <a:rPr lang="zh-CN" altLang="en-US" dirty="0">
                <a:solidFill>
                  <a:srgbClr val="7030A0"/>
                </a:solidFill>
              </a:rPr>
              <a:t>，而仍然是之前变量的信息。看紫色圈。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F53815-00D7-3FB0-B239-FEED24FFCC8F}"/>
              </a:ext>
            </a:extLst>
          </p:cNvPr>
          <p:cNvSpPr/>
          <p:nvPr/>
        </p:nvSpPr>
        <p:spPr>
          <a:xfrm>
            <a:off x="4559808" y="2815462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C441625-35B7-E393-B66E-AC7BE04F456E}"/>
              </a:ext>
            </a:extLst>
          </p:cNvPr>
          <p:cNvSpPr/>
          <p:nvPr/>
        </p:nvSpPr>
        <p:spPr>
          <a:xfrm>
            <a:off x="10515600" y="2818904"/>
            <a:ext cx="743712" cy="756794"/>
          </a:xfrm>
          <a:custGeom>
            <a:avLst/>
            <a:gdLst>
              <a:gd name="connsiteX0" fmla="*/ 451104 w 743712"/>
              <a:gd name="connsiteY0" fmla="*/ 98426 h 756794"/>
              <a:gd name="connsiteX1" fmla="*/ 353568 w 743712"/>
              <a:gd name="connsiteY1" fmla="*/ 110618 h 756794"/>
              <a:gd name="connsiteX2" fmla="*/ 73152 w 743712"/>
              <a:gd name="connsiteY2" fmla="*/ 147194 h 756794"/>
              <a:gd name="connsiteX3" fmla="*/ 48768 w 743712"/>
              <a:gd name="connsiteY3" fmla="*/ 183770 h 756794"/>
              <a:gd name="connsiteX4" fmla="*/ 12192 w 743712"/>
              <a:gd name="connsiteY4" fmla="*/ 269114 h 756794"/>
              <a:gd name="connsiteX5" fmla="*/ 0 w 743712"/>
              <a:gd name="connsiteY5" fmla="*/ 342266 h 756794"/>
              <a:gd name="connsiteX6" fmla="*/ 12192 w 743712"/>
              <a:gd name="connsiteY6" fmla="*/ 476378 h 756794"/>
              <a:gd name="connsiteX7" fmla="*/ 121920 w 743712"/>
              <a:gd name="connsiteY7" fmla="*/ 610490 h 756794"/>
              <a:gd name="connsiteX8" fmla="*/ 170688 w 743712"/>
              <a:gd name="connsiteY8" fmla="*/ 634874 h 756794"/>
              <a:gd name="connsiteX9" fmla="*/ 256032 w 743712"/>
              <a:gd name="connsiteY9" fmla="*/ 683642 h 756794"/>
              <a:gd name="connsiteX10" fmla="*/ 304800 w 743712"/>
              <a:gd name="connsiteY10" fmla="*/ 695834 h 756794"/>
              <a:gd name="connsiteX11" fmla="*/ 353568 w 743712"/>
              <a:gd name="connsiteY11" fmla="*/ 720218 h 756794"/>
              <a:gd name="connsiteX12" fmla="*/ 487680 w 743712"/>
              <a:gd name="connsiteY12" fmla="*/ 744602 h 756794"/>
              <a:gd name="connsiteX13" fmla="*/ 633984 w 743712"/>
              <a:gd name="connsiteY13" fmla="*/ 756794 h 756794"/>
              <a:gd name="connsiteX14" fmla="*/ 682752 w 743712"/>
              <a:gd name="connsiteY14" fmla="*/ 744602 h 756794"/>
              <a:gd name="connsiteX15" fmla="*/ 743712 w 743712"/>
              <a:gd name="connsiteY15" fmla="*/ 647066 h 756794"/>
              <a:gd name="connsiteX16" fmla="*/ 731520 w 743712"/>
              <a:gd name="connsiteY16" fmla="*/ 451994 h 756794"/>
              <a:gd name="connsiteX17" fmla="*/ 682752 w 743712"/>
              <a:gd name="connsiteY17" fmla="*/ 330074 h 756794"/>
              <a:gd name="connsiteX18" fmla="*/ 621792 w 743712"/>
              <a:gd name="connsiteY18" fmla="*/ 195962 h 756794"/>
              <a:gd name="connsiteX19" fmla="*/ 573024 w 743712"/>
              <a:gd name="connsiteY19" fmla="*/ 122810 h 756794"/>
              <a:gd name="connsiteX20" fmla="*/ 438912 w 743712"/>
              <a:gd name="connsiteY20" fmla="*/ 13082 h 756794"/>
              <a:gd name="connsiteX21" fmla="*/ 402336 w 743712"/>
              <a:gd name="connsiteY21" fmla="*/ 890 h 756794"/>
              <a:gd name="connsiteX22" fmla="*/ 365760 w 743712"/>
              <a:gd name="connsiteY22" fmla="*/ 890 h 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3712" h="756794">
                <a:moveTo>
                  <a:pt x="451104" y="98426"/>
                </a:moveTo>
                <a:cubicBezTo>
                  <a:pt x="418592" y="102490"/>
                  <a:pt x="386250" y="108284"/>
                  <a:pt x="353568" y="110618"/>
                </a:cubicBezTo>
                <a:cubicBezTo>
                  <a:pt x="85788" y="129745"/>
                  <a:pt x="179117" y="76551"/>
                  <a:pt x="73152" y="147194"/>
                </a:cubicBezTo>
                <a:cubicBezTo>
                  <a:pt x="65024" y="159386"/>
                  <a:pt x="56038" y="171048"/>
                  <a:pt x="48768" y="183770"/>
                </a:cubicBezTo>
                <a:cubicBezTo>
                  <a:pt x="35214" y="207489"/>
                  <a:pt x="18409" y="241136"/>
                  <a:pt x="12192" y="269114"/>
                </a:cubicBezTo>
                <a:cubicBezTo>
                  <a:pt x="6829" y="293246"/>
                  <a:pt x="4064" y="317882"/>
                  <a:pt x="0" y="342266"/>
                </a:cubicBezTo>
                <a:cubicBezTo>
                  <a:pt x="4064" y="386970"/>
                  <a:pt x="-474" y="433314"/>
                  <a:pt x="12192" y="476378"/>
                </a:cubicBezTo>
                <a:cubicBezTo>
                  <a:pt x="22955" y="512972"/>
                  <a:pt x="93135" y="588102"/>
                  <a:pt x="121920" y="610490"/>
                </a:cubicBezTo>
                <a:cubicBezTo>
                  <a:pt x="136266" y="621648"/>
                  <a:pt x="154908" y="625857"/>
                  <a:pt x="170688" y="634874"/>
                </a:cubicBezTo>
                <a:cubicBezTo>
                  <a:pt x="215708" y="660599"/>
                  <a:pt x="202442" y="663546"/>
                  <a:pt x="256032" y="683642"/>
                </a:cubicBezTo>
                <a:cubicBezTo>
                  <a:pt x="271721" y="689526"/>
                  <a:pt x="289111" y="689950"/>
                  <a:pt x="304800" y="695834"/>
                </a:cubicBezTo>
                <a:cubicBezTo>
                  <a:pt x="321818" y="702216"/>
                  <a:pt x="336550" y="713836"/>
                  <a:pt x="353568" y="720218"/>
                </a:cubicBezTo>
                <a:cubicBezTo>
                  <a:pt x="386412" y="732534"/>
                  <a:pt x="460870" y="741780"/>
                  <a:pt x="487680" y="744602"/>
                </a:cubicBezTo>
                <a:cubicBezTo>
                  <a:pt x="536348" y="749725"/>
                  <a:pt x="585216" y="752730"/>
                  <a:pt x="633984" y="756794"/>
                </a:cubicBezTo>
                <a:cubicBezTo>
                  <a:pt x="650240" y="752730"/>
                  <a:pt x="668203" y="752915"/>
                  <a:pt x="682752" y="744602"/>
                </a:cubicBezTo>
                <a:cubicBezTo>
                  <a:pt x="723236" y="721468"/>
                  <a:pt x="727606" y="687330"/>
                  <a:pt x="743712" y="647066"/>
                </a:cubicBezTo>
                <a:cubicBezTo>
                  <a:pt x="739648" y="582042"/>
                  <a:pt x="743824" y="515973"/>
                  <a:pt x="731520" y="451994"/>
                </a:cubicBezTo>
                <a:cubicBezTo>
                  <a:pt x="723254" y="409011"/>
                  <a:pt x="699008" y="370714"/>
                  <a:pt x="682752" y="330074"/>
                </a:cubicBezTo>
                <a:cubicBezTo>
                  <a:pt x="661777" y="277637"/>
                  <a:pt x="651296" y="246540"/>
                  <a:pt x="621792" y="195962"/>
                </a:cubicBezTo>
                <a:cubicBezTo>
                  <a:pt x="607026" y="170648"/>
                  <a:pt x="593746" y="143532"/>
                  <a:pt x="573024" y="122810"/>
                </a:cubicBezTo>
                <a:cubicBezTo>
                  <a:pt x="498279" y="48065"/>
                  <a:pt x="513070" y="44864"/>
                  <a:pt x="438912" y="13082"/>
                </a:cubicBezTo>
                <a:cubicBezTo>
                  <a:pt x="427100" y="8020"/>
                  <a:pt x="415013" y="3003"/>
                  <a:pt x="402336" y="890"/>
                </a:cubicBezTo>
                <a:cubicBezTo>
                  <a:pt x="390310" y="-1114"/>
                  <a:pt x="377952" y="890"/>
                  <a:pt x="365760" y="89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68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BE8705-3DDE-7107-CB0C-EBBE4795DA46}"/>
              </a:ext>
            </a:extLst>
          </p:cNvPr>
          <p:cNvSpPr txBox="1"/>
          <p:nvPr/>
        </p:nvSpPr>
        <p:spPr>
          <a:xfrm>
            <a:off x="116957" y="0"/>
            <a:ext cx="22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</a:t>
            </a:r>
            <a:r>
              <a:rPr lang="zh-CN" altLang="en-US" sz="2400" dirty="0"/>
              <a:t> </a:t>
            </a:r>
            <a:r>
              <a:rPr lang="en-AU" altLang="zh-CN" sz="2400" dirty="0"/>
              <a:t>request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EEAEC-3E9F-C086-D09B-19047841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" y="973729"/>
            <a:ext cx="5352470" cy="3459901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E253673-BDFA-3185-1E66-B79A43122E2E}"/>
              </a:ext>
            </a:extLst>
          </p:cNvPr>
          <p:cNvSpPr/>
          <p:nvPr/>
        </p:nvSpPr>
        <p:spPr>
          <a:xfrm>
            <a:off x="1816986" y="2693046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35BFCC-EACF-EDDD-927A-7651DBFA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9" y="1070766"/>
            <a:ext cx="5562600" cy="3595731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2548434-871D-C870-F8F2-6424D2B5F1A5}"/>
              </a:ext>
            </a:extLst>
          </p:cNvPr>
          <p:cNvSpPr/>
          <p:nvPr/>
        </p:nvSpPr>
        <p:spPr>
          <a:xfrm>
            <a:off x="7487684" y="2693045"/>
            <a:ext cx="696409" cy="275139"/>
          </a:xfrm>
          <a:custGeom>
            <a:avLst/>
            <a:gdLst>
              <a:gd name="connsiteX0" fmla="*/ 510362 w 983134"/>
              <a:gd name="connsiteY0" fmla="*/ 74428 h 297712"/>
              <a:gd name="connsiteX1" fmla="*/ 435934 w 983134"/>
              <a:gd name="connsiteY1" fmla="*/ 85061 h 297712"/>
              <a:gd name="connsiteX2" fmla="*/ 95693 w 983134"/>
              <a:gd name="connsiteY2" fmla="*/ 106326 h 297712"/>
              <a:gd name="connsiteX3" fmla="*/ 53162 w 983134"/>
              <a:gd name="connsiteY3" fmla="*/ 159489 h 297712"/>
              <a:gd name="connsiteX4" fmla="*/ 31897 w 983134"/>
              <a:gd name="connsiteY4" fmla="*/ 202019 h 297712"/>
              <a:gd name="connsiteX5" fmla="*/ 0 w 983134"/>
              <a:gd name="connsiteY5" fmla="*/ 233916 h 297712"/>
              <a:gd name="connsiteX6" fmla="*/ 53162 w 983134"/>
              <a:gd name="connsiteY6" fmla="*/ 276447 h 297712"/>
              <a:gd name="connsiteX7" fmla="*/ 95693 w 983134"/>
              <a:gd name="connsiteY7" fmla="*/ 287079 h 297712"/>
              <a:gd name="connsiteX8" fmla="*/ 127590 w 983134"/>
              <a:gd name="connsiteY8" fmla="*/ 297712 h 297712"/>
              <a:gd name="connsiteX9" fmla="*/ 978195 w 983134"/>
              <a:gd name="connsiteY9" fmla="*/ 287079 h 297712"/>
              <a:gd name="connsiteX10" fmla="*/ 967562 w 983134"/>
              <a:gd name="connsiteY10" fmla="*/ 244549 h 297712"/>
              <a:gd name="connsiteX11" fmla="*/ 956930 w 983134"/>
              <a:gd name="connsiteY11" fmla="*/ 191386 h 297712"/>
              <a:gd name="connsiteX12" fmla="*/ 914400 w 983134"/>
              <a:gd name="connsiteY12" fmla="*/ 106326 h 297712"/>
              <a:gd name="connsiteX13" fmla="*/ 893134 w 983134"/>
              <a:gd name="connsiteY13" fmla="*/ 74428 h 297712"/>
              <a:gd name="connsiteX14" fmla="*/ 829339 w 983134"/>
              <a:gd name="connsiteY14" fmla="*/ 31898 h 297712"/>
              <a:gd name="connsiteX15" fmla="*/ 797441 w 983134"/>
              <a:gd name="connsiteY15" fmla="*/ 21265 h 297712"/>
              <a:gd name="connsiteX16" fmla="*/ 712381 w 983134"/>
              <a:gd name="connsiteY16" fmla="*/ 0 h 297712"/>
              <a:gd name="connsiteX17" fmla="*/ 489097 w 983134"/>
              <a:gd name="connsiteY17" fmla="*/ 31898 h 297712"/>
              <a:gd name="connsiteX18" fmla="*/ 457200 w 983134"/>
              <a:gd name="connsiteY18" fmla="*/ 53163 h 29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3134" h="297712">
                <a:moveTo>
                  <a:pt x="510362" y="74428"/>
                </a:moveTo>
                <a:cubicBezTo>
                  <a:pt x="485553" y="77972"/>
                  <a:pt x="460957" y="83671"/>
                  <a:pt x="435934" y="85061"/>
                </a:cubicBezTo>
                <a:cubicBezTo>
                  <a:pt x="92148" y="104160"/>
                  <a:pt x="227796" y="62289"/>
                  <a:pt x="95693" y="106326"/>
                </a:cubicBezTo>
                <a:cubicBezTo>
                  <a:pt x="72405" y="129613"/>
                  <a:pt x="71047" y="128190"/>
                  <a:pt x="53162" y="159489"/>
                </a:cubicBezTo>
                <a:cubicBezTo>
                  <a:pt x="45298" y="173251"/>
                  <a:pt x="41110" y="189121"/>
                  <a:pt x="31897" y="202019"/>
                </a:cubicBezTo>
                <a:cubicBezTo>
                  <a:pt x="23157" y="214255"/>
                  <a:pt x="10632" y="223284"/>
                  <a:pt x="0" y="233916"/>
                </a:cubicBezTo>
                <a:cubicBezTo>
                  <a:pt x="17148" y="251065"/>
                  <a:pt x="29690" y="266388"/>
                  <a:pt x="53162" y="276447"/>
                </a:cubicBezTo>
                <a:cubicBezTo>
                  <a:pt x="66594" y="282203"/>
                  <a:pt x="81642" y="283064"/>
                  <a:pt x="95693" y="287079"/>
                </a:cubicBezTo>
                <a:cubicBezTo>
                  <a:pt x="106469" y="290158"/>
                  <a:pt x="116958" y="294168"/>
                  <a:pt x="127590" y="297712"/>
                </a:cubicBezTo>
                <a:lnTo>
                  <a:pt x="978195" y="287079"/>
                </a:lnTo>
                <a:cubicBezTo>
                  <a:pt x="992779" y="286156"/>
                  <a:pt x="970732" y="258814"/>
                  <a:pt x="967562" y="244549"/>
                </a:cubicBezTo>
                <a:cubicBezTo>
                  <a:pt x="963642" y="226907"/>
                  <a:pt x="963417" y="208253"/>
                  <a:pt x="956930" y="191386"/>
                </a:cubicBezTo>
                <a:cubicBezTo>
                  <a:pt x="945550" y="161799"/>
                  <a:pt x="931984" y="132702"/>
                  <a:pt x="914400" y="106326"/>
                </a:cubicBezTo>
                <a:cubicBezTo>
                  <a:pt x="907311" y="95693"/>
                  <a:pt x="902751" y="82843"/>
                  <a:pt x="893134" y="74428"/>
                </a:cubicBezTo>
                <a:cubicBezTo>
                  <a:pt x="873900" y="57598"/>
                  <a:pt x="853585" y="39980"/>
                  <a:pt x="829339" y="31898"/>
                </a:cubicBezTo>
                <a:cubicBezTo>
                  <a:pt x="818706" y="28354"/>
                  <a:pt x="808254" y="24214"/>
                  <a:pt x="797441" y="21265"/>
                </a:cubicBezTo>
                <a:cubicBezTo>
                  <a:pt x="769245" y="13575"/>
                  <a:pt x="712381" y="0"/>
                  <a:pt x="712381" y="0"/>
                </a:cubicBezTo>
                <a:cubicBezTo>
                  <a:pt x="611762" y="7740"/>
                  <a:pt x="576775" y="2673"/>
                  <a:pt x="489097" y="31898"/>
                </a:cubicBezTo>
                <a:cubicBezTo>
                  <a:pt x="453838" y="43651"/>
                  <a:pt x="457200" y="31323"/>
                  <a:pt x="457200" y="531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A4E02-3F10-C67C-78E3-E9CF91E9C7AF}"/>
              </a:ext>
            </a:extLst>
          </p:cNvPr>
          <p:cNvSpPr txBox="1"/>
          <p:nvPr/>
        </p:nvSpPr>
        <p:spPr>
          <a:xfrm>
            <a:off x="2165190" y="5076054"/>
            <a:ext cx="847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鼠标指向某个data</a:t>
            </a:r>
            <a:r>
              <a:rPr lang="zh-CN" altLang="en-US" dirty="0"/>
              <a:t>，不论是不是当前</a:t>
            </a:r>
            <a:r>
              <a:rPr lang="en-US" altLang="zh-CN" dirty="0"/>
              <a:t>focused data</a:t>
            </a:r>
            <a:r>
              <a:rPr lang="zh-CN" altLang="en-US" dirty="0"/>
              <a:t>，或者</a:t>
            </a:r>
            <a:r>
              <a:rPr lang="en-US" altLang="zh-CN" dirty="0"/>
              <a:t>data configuration panel</a:t>
            </a:r>
            <a:r>
              <a:rPr lang="zh-CN" altLang="en-US" dirty="0"/>
              <a:t>是否打开，都弹出</a:t>
            </a:r>
            <a:r>
              <a:rPr lang="en-US" altLang="zh-CN" dirty="0"/>
              <a:t>tooltip</a:t>
            </a:r>
            <a:r>
              <a:rPr lang="zh-CN" altLang="en-US" dirty="0"/>
              <a:t>展示指向</a:t>
            </a:r>
            <a:r>
              <a:rPr lang="en-US" altLang="zh-CN" dirty="0"/>
              <a:t>data</a:t>
            </a:r>
            <a:r>
              <a:rPr lang="zh-CN" altLang="en-US" dirty="0"/>
              <a:t>的定义信息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FB77DBDE-26A5-6014-7FFB-55616605613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165190" y="2968184"/>
            <a:ext cx="4235560" cy="210787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B981BCD-2F3D-E87C-F1DC-FA1554A716B5}"/>
              </a:ext>
            </a:extLst>
          </p:cNvPr>
          <p:cNvCxnSpPr>
            <a:cxnSpLocks/>
            <a:endCxn id="13" idx="0"/>
          </p:cNvCxnSpPr>
          <p:nvPr/>
        </p:nvCxnSpPr>
        <p:spPr>
          <a:xfrm rot="5400000">
            <a:off x="6082542" y="3286392"/>
            <a:ext cx="2107870" cy="147145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27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F9224-6067-82DB-3A12-CFAECB54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96" y="385325"/>
            <a:ext cx="5281853" cy="34142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2A84C8-5AC5-3E48-0AC6-2604FFE18E6F}"/>
              </a:ext>
            </a:extLst>
          </p:cNvPr>
          <p:cNvSpPr/>
          <p:nvPr/>
        </p:nvSpPr>
        <p:spPr>
          <a:xfrm>
            <a:off x="2157982" y="1673351"/>
            <a:ext cx="853440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13E1A-395A-A8B8-C166-64A36B1CFB46}"/>
              </a:ext>
            </a:extLst>
          </p:cNvPr>
          <p:cNvSpPr txBox="1"/>
          <p:nvPr/>
        </p:nvSpPr>
        <p:spPr>
          <a:xfrm>
            <a:off x="768096" y="4346370"/>
            <a:ext cx="3328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弹窗应该出现下</a:t>
            </a:r>
            <a:r>
              <a:rPr lang="en-US" altLang="zh-CN" dirty="0"/>
              <a:t>@</a:t>
            </a:r>
            <a:r>
              <a:rPr lang="zh-CN" altLang="en-US" dirty="0"/>
              <a:t>位置右下方，如</a:t>
            </a:r>
            <a:r>
              <a:rPr lang="zh-CN" altLang="en-AU" dirty="0"/>
              <a:t>蓝框</a:t>
            </a:r>
            <a:r>
              <a:rPr lang="zh-CN" altLang="en-US" dirty="0"/>
              <a:t>所示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en-US" altLang="zh-CN" dirty="0"/>
              <a:t>item</a:t>
            </a:r>
            <a:r>
              <a:rPr lang="zh-CN" altLang="en-US" dirty="0"/>
              <a:t>现在只能用鼠标选择，不是很方便。用户打</a:t>
            </a:r>
            <a:r>
              <a:rPr lang="en-US" altLang="zh-CN" dirty="0"/>
              <a:t>@</a:t>
            </a:r>
            <a:r>
              <a:rPr lang="zh-CN" altLang="en-US" dirty="0"/>
              <a:t>肯定</a:t>
            </a:r>
            <a:r>
              <a:rPr lang="zh-CN" altLang="en-AU" dirty="0"/>
              <a:t>手在</a:t>
            </a:r>
            <a:r>
              <a:rPr lang="zh-CN" altLang="en-US" dirty="0"/>
              <a:t>键盘上，应该支持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AU" altLang="zh-CN" dirty="0"/>
              <a:t>key</a:t>
            </a:r>
            <a:r>
              <a:rPr lang="zh-CN" altLang="en-AU" dirty="0"/>
              <a:t>选择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30F98-DE54-0371-C8E8-60A97367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92" y="385326"/>
            <a:ext cx="5402744" cy="3492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4DC72-29C8-4AF7-F63B-A9CA96C1767C}"/>
              </a:ext>
            </a:extLst>
          </p:cNvPr>
          <p:cNvSpPr txBox="1"/>
          <p:nvPr/>
        </p:nvSpPr>
        <p:spPr>
          <a:xfrm>
            <a:off x="7138416" y="4193970"/>
            <a:ext cx="3328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只会顺序出现在文字末尾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@</a:t>
            </a:r>
            <a:r>
              <a:rPr lang="zh-CN" altLang="en-US" dirty="0"/>
              <a:t>弹窗</a:t>
            </a:r>
            <a:r>
              <a:rPr lang="zh-CN" altLang="en-AU" dirty="0"/>
              <a:t>中</a:t>
            </a:r>
            <a:r>
              <a:rPr lang="zh-CN" altLang="en-US" dirty="0"/>
              <a:t>选择的</a:t>
            </a:r>
            <a:r>
              <a:rPr lang="en-US" altLang="zh-CN" dirty="0"/>
              <a:t>item</a:t>
            </a:r>
            <a:r>
              <a:rPr lang="zh-CN" altLang="en-US" dirty="0"/>
              <a:t>应该出现在</a:t>
            </a:r>
            <a:r>
              <a:rPr lang="en-US" altLang="zh-CN" dirty="0"/>
              <a:t>@</a:t>
            </a:r>
            <a:r>
              <a:rPr lang="zh-CN" altLang="en-US" dirty="0"/>
              <a:t>位置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1240C0-5601-44C9-8641-2C0D9FFE3D9E}"/>
              </a:ext>
            </a:extLst>
          </p:cNvPr>
          <p:cNvSpPr/>
          <p:nvPr/>
        </p:nvSpPr>
        <p:spPr>
          <a:xfrm>
            <a:off x="1994452" y="1499616"/>
            <a:ext cx="261672" cy="341376"/>
          </a:xfrm>
          <a:custGeom>
            <a:avLst/>
            <a:gdLst>
              <a:gd name="connsiteX0" fmla="*/ 139148 w 261672"/>
              <a:gd name="connsiteY0" fmla="*/ 24384 h 341376"/>
              <a:gd name="connsiteX1" fmla="*/ 29420 w 261672"/>
              <a:gd name="connsiteY1" fmla="*/ 329184 h 341376"/>
              <a:gd name="connsiteX2" fmla="*/ 65996 w 261672"/>
              <a:gd name="connsiteY2" fmla="*/ 341376 h 341376"/>
              <a:gd name="connsiteX3" fmla="*/ 224492 w 261672"/>
              <a:gd name="connsiteY3" fmla="*/ 292608 h 341376"/>
              <a:gd name="connsiteX4" fmla="*/ 248876 w 261672"/>
              <a:gd name="connsiteY4" fmla="*/ 256032 h 341376"/>
              <a:gd name="connsiteX5" fmla="*/ 261068 w 261672"/>
              <a:gd name="connsiteY5" fmla="*/ 207264 h 341376"/>
              <a:gd name="connsiteX6" fmla="*/ 224492 w 261672"/>
              <a:gd name="connsiteY6" fmla="*/ 36576 h 341376"/>
              <a:gd name="connsiteX7" fmla="*/ 151340 w 261672"/>
              <a:gd name="connsiteY7" fmla="*/ 0 h 341376"/>
              <a:gd name="connsiteX8" fmla="*/ 65996 w 261672"/>
              <a:gd name="connsiteY8" fmla="*/ 36576 h 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672" h="341376">
                <a:moveTo>
                  <a:pt x="139148" y="24384"/>
                </a:moveTo>
                <a:cubicBezTo>
                  <a:pt x="-18193" y="134523"/>
                  <a:pt x="-21855" y="85629"/>
                  <a:pt x="29420" y="329184"/>
                </a:cubicBezTo>
                <a:cubicBezTo>
                  <a:pt x="32068" y="341760"/>
                  <a:pt x="53804" y="337312"/>
                  <a:pt x="65996" y="341376"/>
                </a:cubicBezTo>
                <a:cubicBezTo>
                  <a:pt x="176881" y="330287"/>
                  <a:pt x="170937" y="356874"/>
                  <a:pt x="224492" y="292608"/>
                </a:cubicBezTo>
                <a:cubicBezTo>
                  <a:pt x="233873" y="281351"/>
                  <a:pt x="240748" y="268224"/>
                  <a:pt x="248876" y="256032"/>
                </a:cubicBezTo>
                <a:cubicBezTo>
                  <a:pt x="252940" y="239776"/>
                  <a:pt x="261068" y="224020"/>
                  <a:pt x="261068" y="207264"/>
                </a:cubicBezTo>
                <a:cubicBezTo>
                  <a:pt x="261068" y="147566"/>
                  <a:pt x="269363" y="81447"/>
                  <a:pt x="224492" y="36576"/>
                </a:cubicBezTo>
                <a:cubicBezTo>
                  <a:pt x="200857" y="12941"/>
                  <a:pt x="181088" y="9916"/>
                  <a:pt x="151340" y="0"/>
                </a:cubicBezTo>
                <a:cubicBezTo>
                  <a:pt x="72736" y="26201"/>
                  <a:pt x="96363" y="6209"/>
                  <a:pt x="65996" y="3657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8B8CC-3762-0E9C-C261-301B2046370B}"/>
              </a:ext>
            </a:extLst>
          </p:cNvPr>
          <p:cNvSpPr/>
          <p:nvPr/>
        </p:nvSpPr>
        <p:spPr>
          <a:xfrm>
            <a:off x="7947272" y="1595928"/>
            <a:ext cx="241558" cy="154846"/>
          </a:xfrm>
          <a:custGeom>
            <a:avLst/>
            <a:gdLst>
              <a:gd name="connsiteX0" fmla="*/ 196440 w 233422"/>
              <a:gd name="connsiteY0" fmla="*/ 0 h 243840"/>
              <a:gd name="connsiteX1" fmla="*/ 111096 w 233422"/>
              <a:gd name="connsiteY1" fmla="*/ 12192 h 243840"/>
              <a:gd name="connsiteX2" fmla="*/ 37944 w 233422"/>
              <a:gd name="connsiteY2" fmla="*/ 36576 h 243840"/>
              <a:gd name="connsiteX3" fmla="*/ 13560 w 233422"/>
              <a:gd name="connsiteY3" fmla="*/ 73152 h 243840"/>
              <a:gd name="connsiteX4" fmla="*/ 13560 w 233422"/>
              <a:gd name="connsiteY4" fmla="*/ 219456 h 243840"/>
              <a:gd name="connsiteX5" fmla="*/ 50136 w 233422"/>
              <a:gd name="connsiteY5" fmla="*/ 231648 h 243840"/>
              <a:gd name="connsiteX6" fmla="*/ 98904 w 233422"/>
              <a:gd name="connsiteY6" fmla="*/ 243840 h 243840"/>
              <a:gd name="connsiteX7" fmla="*/ 135480 w 233422"/>
              <a:gd name="connsiteY7" fmla="*/ 231648 h 243840"/>
              <a:gd name="connsiteX8" fmla="*/ 208632 w 233422"/>
              <a:gd name="connsiteY8" fmla="*/ 182880 h 243840"/>
              <a:gd name="connsiteX9" fmla="*/ 233016 w 233422"/>
              <a:gd name="connsiteY9" fmla="*/ 146304 h 243840"/>
              <a:gd name="connsiteX10" fmla="*/ 220824 w 233422"/>
              <a:gd name="connsiteY10" fmla="*/ 85344 h 243840"/>
              <a:gd name="connsiteX11" fmla="*/ 196440 w 233422"/>
              <a:gd name="connsiteY11" fmla="*/ 0 h 243840"/>
              <a:gd name="connsiteX12" fmla="*/ 196440 w 233422"/>
              <a:gd name="connsiteY12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422" h="243840">
                <a:moveTo>
                  <a:pt x="196440" y="0"/>
                </a:moveTo>
                <a:cubicBezTo>
                  <a:pt x="182216" y="2032"/>
                  <a:pt x="139097" y="5730"/>
                  <a:pt x="111096" y="12192"/>
                </a:cubicBezTo>
                <a:cubicBezTo>
                  <a:pt x="86051" y="17972"/>
                  <a:pt x="37944" y="36576"/>
                  <a:pt x="37944" y="36576"/>
                </a:cubicBezTo>
                <a:cubicBezTo>
                  <a:pt x="29816" y="48768"/>
                  <a:pt x="19332" y="59684"/>
                  <a:pt x="13560" y="73152"/>
                </a:cubicBezTo>
                <a:cubicBezTo>
                  <a:pt x="-4746" y="115866"/>
                  <a:pt x="-4294" y="179285"/>
                  <a:pt x="13560" y="219456"/>
                </a:cubicBezTo>
                <a:cubicBezTo>
                  <a:pt x="18779" y="231200"/>
                  <a:pt x="37779" y="228117"/>
                  <a:pt x="50136" y="231648"/>
                </a:cubicBezTo>
                <a:cubicBezTo>
                  <a:pt x="66248" y="236251"/>
                  <a:pt x="82648" y="239776"/>
                  <a:pt x="98904" y="243840"/>
                </a:cubicBezTo>
                <a:cubicBezTo>
                  <a:pt x="111096" y="239776"/>
                  <a:pt x="124246" y="237889"/>
                  <a:pt x="135480" y="231648"/>
                </a:cubicBezTo>
                <a:cubicBezTo>
                  <a:pt x="161098" y="217416"/>
                  <a:pt x="208632" y="182880"/>
                  <a:pt x="208632" y="182880"/>
                </a:cubicBezTo>
                <a:cubicBezTo>
                  <a:pt x="216760" y="170688"/>
                  <a:pt x="231199" y="160844"/>
                  <a:pt x="233016" y="146304"/>
                </a:cubicBezTo>
                <a:cubicBezTo>
                  <a:pt x="235586" y="125742"/>
                  <a:pt x="225319" y="105573"/>
                  <a:pt x="220824" y="85344"/>
                </a:cubicBezTo>
                <a:cubicBezTo>
                  <a:pt x="217699" y="71281"/>
                  <a:pt x="204586" y="16292"/>
                  <a:pt x="196440" y="0"/>
                </a:cubicBezTo>
                <a:lnTo>
                  <a:pt x="19644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CE17D6A-BDBC-FD4A-407B-23AF14E5BE70}"/>
              </a:ext>
            </a:extLst>
          </p:cNvPr>
          <p:cNvSpPr/>
          <p:nvPr/>
        </p:nvSpPr>
        <p:spPr>
          <a:xfrm>
            <a:off x="8054815" y="1887042"/>
            <a:ext cx="1271851" cy="104836"/>
          </a:xfrm>
          <a:custGeom>
            <a:avLst/>
            <a:gdLst>
              <a:gd name="connsiteX0" fmla="*/ 320390 w 1271851"/>
              <a:gd name="connsiteY0" fmla="*/ 34945 h 104836"/>
              <a:gd name="connsiteX1" fmla="*/ 279621 w 1271851"/>
              <a:gd name="connsiteY1" fmla="*/ 40769 h 104836"/>
              <a:gd name="connsiteX2" fmla="*/ 256324 w 1271851"/>
              <a:gd name="connsiteY2" fmla="*/ 34945 h 104836"/>
              <a:gd name="connsiteX3" fmla="*/ 227203 w 1271851"/>
              <a:gd name="connsiteY3" fmla="*/ 29121 h 104836"/>
              <a:gd name="connsiteX4" fmla="*/ 192258 w 1271851"/>
              <a:gd name="connsiteY4" fmla="*/ 17473 h 104836"/>
              <a:gd name="connsiteX5" fmla="*/ 145664 w 1271851"/>
              <a:gd name="connsiteY5" fmla="*/ 5824 h 104836"/>
              <a:gd name="connsiteX6" fmla="*/ 11707 w 1271851"/>
              <a:gd name="connsiteY6" fmla="*/ 11648 h 104836"/>
              <a:gd name="connsiteX7" fmla="*/ 11707 w 1271851"/>
              <a:gd name="connsiteY7" fmla="*/ 64066 h 104836"/>
              <a:gd name="connsiteX8" fmla="*/ 35004 w 1271851"/>
              <a:gd name="connsiteY8" fmla="*/ 75715 h 104836"/>
              <a:gd name="connsiteX9" fmla="*/ 93246 w 1271851"/>
              <a:gd name="connsiteY9" fmla="*/ 93187 h 104836"/>
              <a:gd name="connsiteX10" fmla="*/ 122367 w 1271851"/>
              <a:gd name="connsiteY10" fmla="*/ 99012 h 104836"/>
              <a:gd name="connsiteX11" fmla="*/ 186433 w 1271851"/>
              <a:gd name="connsiteY11" fmla="*/ 104836 h 104836"/>
              <a:gd name="connsiteX12" fmla="*/ 506765 w 1271851"/>
              <a:gd name="connsiteY12" fmla="*/ 99012 h 104836"/>
              <a:gd name="connsiteX13" fmla="*/ 599952 w 1271851"/>
              <a:gd name="connsiteY13" fmla="*/ 93187 h 104836"/>
              <a:gd name="connsiteX14" fmla="*/ 652370 w 1271851"/>
              <a:gd name="connsiteY14" fmla="*/ 81539 h 104836"/>
              <a:gd name="connsiteX15" fmla="*/ 704788 w 1271851"/>
              <a:gd name="connsiteY15" fmla="*/ 75715 h 104836"/>
              <a:gd name="connsiteX16" fmla="*/ 751381 w 1271851"/>
              <a:gd name="connsiteY16" fmla="*/ 69890 h 104836"/>
              <a:gd name="connsiteX17" fmla="*/ 792151 w 1271851"/>
              <a:gd name="connsiteY17" fmla="*/ 64066 h 104836"/>
              <a:gd name="connsiteX18" fmla="*/ 862041 w 1271851"/>
              <a:gd name="connsiteY18" fmla="*/ 58242 h 104836"/>
              <a:gd name="connsiteX19" fmla="*/ 1042591 w 1271851"/>
              <a:gd name="connsiteY19" fmla="*/ 64066 h 104836"/>
              <a:gd name="connsiteX20" fmla="*/ 1112482 w 1271851"/>
              <a:gd name="connsiteY20" fmla="*/ 75715 h 104836"/>
              <a:gd name="connsiteX21" fmla="*/ 1153251 w 1271851"/>
              <a:gd name="connsiteY21" fmla="*/ 81539 h 104836"/>
              <a:gd name="connsiteX22" fmla="*/ 1269735 w 1271851"/>
              <a:gd name="connsiteY22" fmla="*/ 75715 h 104836"/>
              <a:gd name="connsiteX23" fmla="*/ 1240614 w 1271851"/>
              <a:gd name="connsiteY23" fmla="*/ 64066 h 104836"/>
              <a:gd name="connsiteX24" fmla="*/ 1217317 w 1271851"/>
              <a:gd name="connsiteY24" fmla="*/ 52418 h 104836"/>
              <a:gd name="connsiteX25" fmla="*/ 1199845 w 1271851"/>
              <a:gd name="connsiteY25" fmla="*/ 46594 h 104836"/>
              <a:gd name="connsiteX26" fmla="*/ 1129954 w 1271851"/>
              <a:gd name="connsiteY26" fmla="*/ 34945 h 104836"/>
              <a:gd name="connsiteX27" fmla="*/ 891162 w 1271851"/>
              <a:gd name="connsiteY27" fmla="*/ 17473 h 104836"/>
              <a:gd name="connsiteX28" fmla="*/ 815447 w 1271851"/>
              <a:gd name="connsiteY28" fmla="*/ 11648 h 104836"/>
              <a:gd name="connsiteX29" fmla="*/ 681491 w 1271851"/>
              <a:gd name="connsiteY29" fmla="*/ 5824 h 104836"/>
              <a:gd name="connsiteX30" fmla="*/ 570831 w 1271851"/>
              <a:gd name="connsiteY30" fmla="*/ 0 h 104836"/>
              <a:gd name="connsiteX31" fmla="*/ 262148 w 1271851"/>
              <a:gd name="connsiteY31" fmla="*/ 11648 h 104836"/>
              <a:gd name="connsiteX32" fmla="*/ 227203 w 1271851"/>
              <a:gd name="connsiteY32" fmla="*/ 17473 h 10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71851" h="104836">
                <a:moveTo>
                  <a:pt x="320390" y="34945"/>
                </a:moveTo>
                <a:cubicBezTo>
                  <a:pt x="306800" y="36886"/>
                  <a:pt x="293349" y="40769"/>
                  <a:pt x="279621" y="40769"/>
                </a:cubicBezTo>
                <a:cubicBezTo>
                  <a:pt x="271616" y="40769"/>
                  <a:pt x="264138" y="36681"/>
                  <a:pt x="256324" y="34945"/>
                </a:cubicBezTo>
                <a:cubicBezTo>
                  <a:pt x="246660" y="32798"/>
                  <a:pt x="236753" y="31726"/>
                  <a:pt x="227203" y="29121"/>
                </a:cubicBezTo>
                <a:cubicBezTo>
                  <a:pt x="215357" y="25890"/>
                  <a:pt x="204298" y="19881"/>
                  <a:pt x="192258" y="17473"/>
                </a:cubicBezTo>
                <a:cubicBezTo>
                  <a:pt x="157117" y="10444"/>
                  <a:pt x="172528" y="14778"/>
                  <a:pt x="145664" y="5824"/>
                </a:cubicBezTo>
                <a:cubicBezTo>
                  <a:pt x="101012" y="7765"/>
                  <a:pt x="55840" y="4587"/>
                  <a:pt x="11707" y="11648"/>
                </a:cubicBezTo>
                <a:cubicBezTo>
                  <a:pt x="-14496" y="15840"/>
                  <a:pt x="11430" y="63696"/>
                  <a:pt x="11707" y="64066"/>
                </a:cubicBezTo>
                <a:cubicBezTo>
                  <a:pt x="16916" y="71012"/>
                  <a:pt x="26943" y="72490"/>
                  <a:pt x="35004" y="75715"/>
                </a:cubicBezTo>
                <a:cubicBezTo>
                  <a:pt x="53155" y="82975"/>
                  <a:pt x="73937" y="88896"/>
                  <a:pt x="93246" y="93187"/>
                </a:cubicBezTo>
                <a:cubicBezTo>
                  <a:pt x="102910" y="95335"/>
                  <a:pt x="112544" y="97784"/>
                  <a:pt x="122367" y="99012"/>
                </a:cubicBezTo>
                <a:cubicBezTo>
                  <a:pt x="143645" y="101672"/>
                  <a:pt x="165078" y="102895"/>
                  <a:pt x="186433" y="104836"/>
                </a:cubicBezTo>
                <a:lnTo>
                  <a:pt x="506765" y="99012"/>
                </a:lnTo>
                <a:cubicBezTo>
                  <a:pt x="537876" y="98136"/>
                  <a:pt x="569051" y="96895"/>
                  <a:pt x="599952" y="93187"/>
                </a:cubicBezTo>
                <a:cubicBezTo>
                  <a:pt x="617723" y="91054"/>
                  <a:pt x="634715" y="84481"/>
                  <a:pt x="652370" y="81539"/>
                </a:cubicBezTo>
                <a:cubicBezTo>
                  <a:pt x="669711" y="78649"/>
                  <a:pt x="687328" y="77769"/>
                  <a:pt x="704788" y="75715"/>
                </a:cubicBezTo>
                <a:lnTo>
                  <a:pt x="751381" y="69890"/>
                </a:lnTo>
                <a:cubicBezTo>
                  <a:pt x="764989" y="68076"/>
                  <a:pt x="778498" y="65503"/>
                  <a:pt x="792151" y="64066"/>
                </a:cubicBezTo>
                <a:cubicBezTo>
                  <a:pt x="815400" y="61619"/>
                  <a:pt x="838744" y="60183"/>
                  <a:pt x="862041" y="58242"/>
                </a:cubicBezTo>
                <a:cubicBezTo>
                  <a:pt x="922224" y="60183"/>
                  <a:pt x="982460" y="60901"/>
                  <a:pt x="1042591" y="64066"/>
                </a:cubicBezTo>
                <a:cubicBezTo>
                  <a:pt x="1070425" y="65531"/>
                  <a:pt x="1086295" y="71350"/>
                  <a:pt x="1112482" y="75715"/>
                </a:cubicBezTo>
                <a:cubicBezTo>
                  <a:pt x="1126023" y="77972"/>
                  <a:pt x="1139661" y="79598"/>
                  <a:pt x="1153251" y="81539"/>
                </a:cubicBezTo>
                <a:cubicBezTo>
                  <a:pt x="1192079" y="79598"/>
                  <a:pt x="1231613" y="83339"/>
                  <a:pt x="1269735" y="75715"/>
                </a:cubicBezTo>
                <a:cubicBezTo>
                  <a:pt x="1279987" y="73665"/>
                  <a:pt x="1250168" y="68312"/>
                  <a:pt x="1240614" y="64066"/>
                </a:cubicBezTo>
                <a:cubicBezTo>
                  <a:pt x="1232680" y="60540"/>
                  <a:pt x="1225297" y="55838"/>
                  <a:pt x="1217317" y="52418"/>
                </a:cubicBezTo>
                <a:cubicBezTo>
                  <a:pt x="1211674" y="50000"/>
                  <a:pt x="1205748" y="48281"/>
                  <a:pt x="1199845" y="46594"/>
                </a:cubicBezTo>
                <a:cubicBezTo>
                  <a:pt x="1169910" y="38041"/>
                  <a:pt x="1167779" y="39673"/>
                  <a:pt x="1129954" y="34945"/>
                </a:cubicBezTo>
                <a:cubicBezTo>
                  <a:pt x="1040606" y="5162"/>
                  <a:pt x="1140172" y="36630"/>
                  <a:pt x="891162" y="17473"/>
                </a:cubicBezTo>
                <a:cubicBezTo>
                  <a:pt x="865924" y="15531"/>
                  <a:pt x="840721" y="13052"/>
                  <a:pt x="815447" y="11648"/>
                </a:cubicBezTo>
                <a:cubicBezTo>
                  <a:pt x="770822" y="9169"/>
                  <a:pt x="726135" y="7950"/>
                  <a:pt x="681491" y="5824"/>
                </a:cubicBezTo>
                <a:lnTo>
                  <a:pt x="570831" y="0"/>
                </a:lnTo>
                <a:lnTo>
                  <a:pt x="262148" y="11648"/>
                </a:lnTo>
                <a:cubicBezTo>
                  <a:pt x="169066" y="17854"/>
                  <a:pt x="255096" y="17473"/>
                  <a:pt x="227203" y="174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2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9AC84-9D29-B80C-F7AF-F8C394EB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6" y="784711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6EF8423D-C23A-94D2-4C52-5B87AD15049E}"/>
              </a:ext>
            </a:extLst>
          </p:cNvPr>
          <p:cNvSpPr/>
          <p:nvPr/>
        </p:nvSpPr>
        <p:spPr>
          <a:xfrm>
            <a:off x="1872867" y="4054207"/>
            <a:ext cx="752129" cy="859316"/>
          </a:xfrm>
          <a:custGeom>
            <a:avLst/>
            <a:gdLst>
              <a:gd name="connsiteX0" fmla="*/ 308473 w 752129"/>
              <a:gd name="connsiteY0" fmla="*/ 22034 h 859316"/>
              <a:gd name="connsiteX1" fmla="*/ 154237 w 752129"/>
              <a:gd name="connsiteY1" fmla="*/ 33051 h 859316"/>
              <a:gd name="connsiteX2" fmla="*/ 55085 w 752129"/>
              <a:gd name="connsiteY2" fmla="*/ 44068 h 859316"/>
              <a:gd name="connsiteX3" fmla="*/ 33051 w 752129"/>
              <a:gd name="connsiteY3" fmla="*/ 88135 h 859316"/>
              <a:gd name="connsiteX4" fmla="*/ 11017 w 752129"/>
              <a:gd name="connsiteY4" fmla="*/ 187287 h 859316"/>
              <a:gd name="connsiteX5" fmla="*/ 0 w 752129"/>
              <a:gd name="connsiteY5" fmla="*/ 286439 h 859316"/>
              <a:gd name="connsiteX6" fmla="*/ 11017 w 752129"/>
              <a:gd name="connsiteY6" fmla="*/ 506776 h 859316"/>
              <a:gd name="connsiteX7" fmla="*/ 66102 w 752129"/>
              <a:gd name="connsiteY7" fmla="*/ 583894 h 859316"/>
              <a:gd name="connsiteX8" fmla="*/ 121186 w 752129"/>
              <a:gd name="connsiteY8" fmla="*/ 638979 h 859316"/>
              <a:gd name="connsiteX9" fmla="*/ 209321 w 752129"/>
              <a:gd name="connsiteY9" fmla="*/ 716097 h 859316"/>
              <a:gd name="connsiteX10" fmla="*/ 275422 w 752129"/>
              <a:gd name="connsiteY10" fmla="*/ 760164 h 859316"/>
              <a:gd name="connsiteX11" fmla="*/ 308473 w 752129"/>
              <a:gd name="connsiteY11" fmla="*/ 782198 h 859316"/>
              <a:gd name="connsiteX12" fmla="*/ 352540 w 752129"/>
              <a:gd name="connsiteY12" fmla="*/ 793215 h 859316"/>
              <a:gd name="connsiteX13" fmla="*/ 385591 w 752129"/>
              <a:gd name="connsiteY13" fmla="*/ 804232 h 859316"/>
              <a:gd name="connsiteX14" fmla="*/ 429658 w 752129"/>
              <a:gd name="connsiteY14" fmla="*/ 826265 h 859316"/>
              <a:gd name="connsiteX15" fmla="*/ 539827 w 752129"/>
              <a:gd name="connsiteY15" fmla="*/ 859316 h 859316"/>
              <a:gd name="connsiteX16" fmla="*/ 638979 w 752129"/>
              <a:gd name="connsiteY16" fmla="*/ 848299 h 859316"/>
              <a:gd name="connsiteX17" fmla="*/ 649996 w 752129"/>
              <a:gd name="connsiteY17" fmla="*/ 815248 h 859316"/>
              <a:gd name="connsiteX18" fmla="*/ 683046 w 752129"/>
              <a:gd name="connsiteY18" fmla="*/ 782198 h 859316"/>
              <a:gd name="connsiteX19" fmla="*/ 694063 w 752129"/>
              <a:gd name="connsiteY19" fmla="*/ 749147 h 859316"/>
              <a:gd name="connsiteX20" fmla="*/ 716097 w 752129"/>
              <a:gd name="connsiteY20" fmla="*/ 694063 h 859316"/>
              <a:gd name="connsiteX21" fmla="*/ 727114 w 752129"/>
              <a:gd name="connsiteY21" fmla="*/ 627962 h 859316"/>
              <a:gd name="connsiteX22" fmla="*/ 738131 w 752129"/>
              <a:gd name="connsiteY22" fmla="*/ 594911 h 859316"/>
              <a:gd name="connsiteX23" fmla="*/ 738131 w 752129"/>
              <a:gd name="connsiteY23" fmla="*/ 308473 h 859316"/>
              <a:gd name="connsiteX24" fmla="*/ 716097 w 752129"/>
              <a:gd name="connsiteY24" fmla="*/ 275422 h 859316"/>
              <a:gd name="connsiteX25" fmla="*/ 638979 w 752129"/>
              <a:gd name="connsiteY25" fmla="*/ 198304 h 859316"/>
              <a:gd name="connsiteX26" fmla="*/ 572878 w 752129"/>
              <a:gd name="connsiteY26" fmla="*/ 154236 h 859316"/>
              <a:gd name="connsiteX27" fmla="*/ 539827 w 752129"/>
              <a:gd name="connsiteY27" fmla="*/ 132203 h 859316"/>
              <a:gd name="connsiteX28" fmla="*/ 418641 w 752129"/>
              <a:gd name="connsiteY28" fmla="*/ 99152 h 859316"/>
              <a:gd name="connsiteX29" fmla="*/ 374574 w 752129"/>
              <a:gd name="connsiteY29" fmla="*/ 88135 h 859316"/>
              <a:gd name="connsiteX30" fmla="*/ 308473 w 752129"/>
              <a:gd name="connsiteY30" fmla="*/ 55085 h 859316"/>
              <a:gd name="connsiteX31" fmla="*/ 275422 w 752129"/>
              <a:gd name="connsiteY31" fmla="*/ 44068 h 859316"/>
              <a:gd name="connsiteX32" fmla="*/ 209321 w 752129"/>
              <a:gd name="connsiteY32" fmla="*/ 0 h 85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2129" h="859316">
                <a:moveTo>
                  <a:pt x="308473" y="22034"/>
                </a:moveTo>
                <a:lnTo>
                  <a:pt x="154237" y="33051"/>
                </a:lnTo>
                <a:cubicBezTo>
                  <a:pt x="121108" y="35932"/>
                  <a:pt x="85358" y="30307"/>
                  <a:pt x="55085" y="44068"/>
                </a:cubicBezTo>
                <a:cubicBezTo>
                  <a:pt x="40134" y="50864"/>
                  <a:pt x="40396" y="73446"/>
                  <a:pt x="33051" y="88135"/>
                </a:cubicBezTo>
                <a:cubicBezTo>
                  <a:pt x="25033" y="120208"/>
                  <a:pt x="15679" y="154654"/>
                  <a:pt x="11017" y="187287"/>
                </a:cubicBezTo>
                <a:cubicBezTo>
                  <a:pt x="6314" y="220207"/>
                  <a:pt x="3672" y="253388"/>
                  <a:pt x="0" y="286439"/>
                </a:cubicBezTo>
                <a:cubicBezTo>
                  <a:pt x="3672" y="359885"/>
                  <a:pt x="1896" y="433806"/>
                  <a:pt x="11017" y="506776"/>
                </a:cubicBezTo>
                <a:cubicBezTo>
                  <a:pt x="15814" y="545151"/>
                  <a:pt x="44400" y="557852"/>
                  <a:pt x="66102" y="583894"/>
                </a:cubicBezTo>
                <a:cubicBezTo>
                  <a:pt x="112008" y="638981"/>
                  <a:pt x="60590" y="598581"/>
                  <a:pt x="121186" y="638979"/>
                </a:cubicBezTo>
                <a:cubicBezTo>
                  <a:pt x="183613" y="732616"/>
                  <a:pt x="80796" y="587576"/>
                  <a:pt x="209321" y="716097"/>
                </a:cubicBezTo>
                <a:cubicBezTo>
                  <a:pt x="271976" y="778750"/>
                  <a:pt x="211647" y="728276"/>
                  <a:pt x="275422" y="760164"/>
                </a:cubicBezTo>
                <a:cubicBezTo>
                  <a:pt x="287265" y="766086"/>
                  <a:pt x="296303" y="776982"/>
                  <a:pt x="308473" y="782198"/>
                </a:cubicBezTo>
                <a:cubicBezTo>
                  <a:pt x="322390" y="788162"/>
                  <a:pt x="337981" y="789055"/>
                  <a:pt x="352540" y="793215"/>
                </a:cubicBezTo>
                <a:cubicBezTo>
                  <a:pt x="363706" y="796405"/>
                  <a:pt x="374917" y="799658"/>
                  <a:pt x="385591" y="804232"/>
                </a:cubicBezTo>
                <a:cubicBezTo>
                  <a:pt x="400686" y="810701"/>
                  <a:pt x="414410" y="820166"/>
                  <a:pt x="429658" y="826265"/>
                </a:cubicBezTo>
                <a:cubicBezTo>
                  <a:pt x="474362" y="844146"/>
                  <a:pt x="496541" y="848494"/>
                  <a:pt x="539827" y="859316"/>
                </a:cubicBezTo>
                <a:cubicBezTo>
                  <a:pt x="572878" y="855644"/>
                  <a:pt x="608103" y="860649"/>
                  <a:pt x="638979" y="848299"/>
                </a:cubicBezTo>
                <a:cubicBezTo>
                  <a:pt x="649761" y="843986"/>
                  <a:pt x="643554" y="824911"/>
                  <a:pt x="649996" y="815248"/>
                </a:cubicBezTo>
                <a:cubicBezTo>
                  <a:pt x="658638" y="802285"/>
                  <a:pt x="672029" y="793215"/>
                  <a:pt x="683046" y="782198"/>
                </a:cubicBezTo>
                <a:cubicBezTo>
                  <a:pt x="686718" y="771181"/>
                  <a:pt x="689985" y="760021"/>
                  <a:pt x="694063" y="749147"/>
                </a:cubicBezTo>
                <a:cubicBezTo>
                  <a:pt x="701007" y="730630"/>
                  <a:pt x="710894" y="713142"/>
                  <a:pt x="716097" y="694063"/>
                </a:cubicBezTo>
                <a:cubicBezTo>
                  <a:pt x="721975" y="672513"/>
                  <a:pt x="722268" y="649768"/>
                  <a:pt x="727114" y="627962"/>
                </a:cubicBezTo>
                <a:cubicBezTo>
                  <a:pt x="729633" y="616626"/>
                  <a:pt x="734459" y="605928"/>
                  <a:pt x="738131" y="594911"/>
                </a:cubicBezTo>
                <a:cubicBezTo>
                  <a:pt x="753206" y="474300"/>
                  <a:pt x="760072" y="462066"/>
                  <a:pt x="738131" y="308473"/>
                </a:cubicBezTo>
                <a:cubicBezTo>
                  <a:pt x="736259" y="295365"/>
                  <a:pt x="723793" y="286196"/>
                  <a:pt x="716097" y="275422"/>
                </a:cubicBezTo>
                <a:cubicBezTo>
                  <a:pt x="680422" y="225478"/>
                  <a:pt x="689342" y="233559"/>
                  <a:pt x="638979" y="198304"/>
                </a:cubicBezTo>
                <a:cubicBezTo>
                  <a:pt x="617285" y="183118"/>
                  <a:pt x="594912" y="168925"/>
                  <a:pt x="572878" y="154236"/>
                </a:cubicBezTo>
                <a:cubicBezTo>
                  <a:pt x="561861" y="146891"/>
                  <a:pt x="552388" y="136390"/>
                  <a:pt x="539827" y="132203"/>
                </a:cubicBezTo>
                <a:cubicBezTo>
                  <a:pt x="478047" y="111610"/>
                  <a:pt x="518043" y="124003"/>
                  <a:pt x="418641" y="99152"/>
                </a:cubicBezTo>
                <a:cubicBezTo>
                  <a:pt x="403952" y="95480"/>
                  <a:pt x="388938" y="92923"/>
                  <a:pt x="374574" y="88135"/>
                </a:cubicBezTo>
                <a:cubicBezTo>
                  <a:pt x="291498" y="60443"/>
                  <a:pt x="393899" y="97798"/>
                  <a:pt x="308473" y="55085"/>
                </a:cubicBezTo>
                <a:cubicBezTo>
                  <a:pt x="298086" y="49892"/>
                  <a:pt x="286439" y="47740"/>
                  <a:pt x="275422" y="44068"/>
                </a:cubicBezTo>
                <a:lnTo>
                  <a:pt x="20932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8E4CA-A49E-EE23-03E4-851D8DB13F9B}"/>
              </a:ext>
            </a:extLst>
          </p:cNvPr>
          <p:cNvSpPr txBox="1"/>
          <p:nvPr/>
        </p:nvSpPr>
        <p:spPr>
          <a:xfrm>
            <a:off x="8385123" y="1454227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</a:t>
            </a:r>
            <a:r>
              <a:rPr lang="zh-CN" altLang="en-US" dirty="0"/>
              <a:t>弹窗应该支持</a:t>
            </a:r>
            <a:r>
              <a:rPr lang="en-US" altLang="zh-CN" dirty="0"/>
              <a:t>up/down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选择</a:t>
            </a:r>
            <a:r>
              <a:rPr lang="en-US" altLang="zh-CN" dirty="0"/>
              <a:t>item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E1145-8F24-4B97-C60E-12BD17435B42}"/>
              </a:ext>
            </a:extLst>
          </p:cNvPr>
          <p:cNvSpPr txBox="1"/>
          <p:nvPr/>
        </p:nvSpPr>
        <p:spPr>
          <a:xfrm>
            <a:off x="8259896" y="2576879"/>
            <a:ext cx="47179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由于Persona</a:t>
            </a:r>
            <a:r>
              <a:rPr lang="en-US" dirty="0"/>
              <a:t>/Audience/Constraints/Concept </a:t>
            </a:r>
            <a:r>
              <a:rPr lang="en-US" dirty="0" err="1"/>
              <a:t>subsectio只能出现一次</a:t>
            </a:r>
            <a:r>
              <a:rPr lang="zh-CN" altLang="en-US" dirty="0"/>
              <a:t>，当</a:t>
            </a:r>
            <a:r>
              <a:rPr lang="en-US" altLang="zh-CN" dirty="0"/>
              <a:t>Context</a:t>
            </a:r>
            <a:r>
              <a:rPr lang="zh-CN" altLang="en-US" dirty="0"/>
              <a:t>里已经有了某个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and Persona</a:t>
            </a:r>
            <a:r>
              <a:rPr lang="en-AU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弹窗中应该只包括没有加的</a:t>
            </a:r>
            <a:r>
              <a:rPr lang="en-US" altLang="zh-CN" dirty="0"/>
              <a:t>subsections (</a:t>
            </a:r>
            <a:r>
              <a:rPr lang="zh-CN" altLang="en-US" dirty="0"/>
              <a:t>比如</a:t>
            </a:r>
            <a:r>
              <a:rPr lang="en-US" altLang="zh-CN" dirty="0"/>
              <a:t>Audience and</a:t>
            </a:r>
            <a:r>
              <a:rPr lang="zh-CN" altLang="en-US" dirty="0"/>
              <a:t> </a:t>
            </a:r>
            <a:r>
              <a:rPr lang="en-US" altLang="zh-CN" dirty="0"/>
              <a:t>Concept)</a:t>
            </a:r>
          </a:p>
          <a:p>
            <a:endParaRPr lang="en-US" dirty="0"/>
          </a:p>
          <a:p>
            <a:r>
              <a:rPr lang="en-US" dirty="0" err="1"/>
              <a:t>现在已加的subsectio在</a:t>
            </a:r>
            <a:r>
              <a:rPr lang="en-US" altLang="zh-CN" dirty="0"/>
              <a:t>/</a:t>
            </a:r>
            <a:r>
              <a:rPr lang="zh-CN" altLang="en-US" dirty="0"/>
              <a:t>弹窗仍然可见并可以选，只是选后没有任何效果。用户体验不直观。</a:t>
            </a:r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BEB13B-9BC5-2896-4105-CB3867C30A6A}"/>
              </a:ext>
            </a:extLst>
          </p:cNvPr>
          <p:cNvSpPr/>
          <p:nvPr/>
        </p:nvSpPr>
        <p:spPr>
          <a:xfrm>
            <a:off x="2927885" y="2335577"/>
            <a:ext cx="1916094" cy="1806766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1A9C5-B47C-3C1B-2A68-B5499F48FCFC}"/>
              </a:ext>
            </a:extLst>
          </p:cNvPr>
          <p:cNvSpPr txBox="1"/>
          <p:nvPr/>
        </p:nvSpPr>
        <p:spPr>
          <a:xfrm>
            <a:off x="3106207" y="1704460"/>
            <a:ext cx="47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</a:t>
            </a:r>
            <a:r>
              <a:rPr lang="en-US" altLang="zh-CN" dirty="0"/>
              <a:t>value</a:t>
            </a:r>
            <a:r>
              <a:rPr lang="zh-CN" altLang="en-US" dirty="0"/>
              <a:t>输入框应该支持</a:t>
            </a:r>
            <a:r>
              <a:rPr lang="en-US" altLang="zh-CN" dirty="0"/>
              <a:t>@</a:t>
            </a:r>
            <a:r>
              <a:rPr lang="zh-CN" altLang="en-US" dirty="0"/>
              <a:t>操作</a:t>
            </a:r>
            <a:endParaRPr lang="en-US" altLang="zh-CN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629F640-E0D7-8F2E-A41E-574C83FB3452}"/>
              </a:ext>
            </a:extLst>
          </p:cNvPr>
          <p:cNvCxnSpPr>
            <a:cxnSpLocks/>
            <a:stCxn id="10" idx="1"/>
            <a:endCxn id="9" idx="52"/>
          </p:cNvCxnSpPr>
          <p:nvPr/>
        </p:nvCxnSpPr>
        <p:spPr>
          <a:xfrm rot="10800000" flipH="1" flipV="1">
            <a:off x="3106207" y="1889125"/>
            <a:ext cx="572730" cy="446451"/>
          </a:xfrm>
          <a:prstGeom prst="curvedConnector5">
            <a:avLst>
              <a:gd name="adj1" fmla="val -39914"/>
              <a:gd name="adj2" fmla="val 70681"/>
              <a:gd name="adj3" fmla="val 13991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783C3976-B566-E60F-646B-4127E82C73C5}"/>
              </a:ext>
            </a:extLst>
          </p:cNvPr>
          <p:cNvCxnSpPr>
            <a:cxnSpLocks/>
            <a:stCxn id="6" idx="1"/>
            <a:endCxn id="5" idx="22"/>
          </p:cNvCxnSpPr>
          <p:nvPr/>
        </p:nvCxnSpPr>
        <p:spPr>
          <a:xfrm rot="10800000" flipV="1">
            <a:off x="2610999" y="1638892"/>
            <a:ext cx="5774125" cy="3010225"/>
          </a:xfrm>
          <a:prstGeom prst="curvedConnector3">
            <a:avLst>
              <a:gd name="adj1" fmla="val 2805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72FCBC0-5DEE-9B66-84BC-791B036251F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2624996" y="3869540"/>
            <a:ext cx="5634900" cy="779577"/>
          </a:xfrm>
          <a:prstGeom prst="curvedConnector3">
            <a:avLst>
              <a:gd name="adj1" fmla="val 2243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7F846D33-662F-606F-26B2-07EC602FE539}"/>
              </a:ext>
            </a:extLst>
          </p:cNvPr>
          <p:cNvSpPr/>
          <p:nvPr/>
        </p:nvSpPr>
        <p:spPr>
          <a:xfrm>
            <a:off x="5281632" y="2578079"/>
            <a:ext cx="600956" cy="1291462"/>
          </a:xfrm>
          <a:custGeom>
            <a:avLst/>
            <a:gdLst>
              <a:gd name="connsiteX0" fmla="*/ 311075 w 3098343"/>
              <a:gd name="connsiteY0" fmla="*/ 396607 h 1916935"/>
              <a:gd name="connsiteX1" fmla="*/ 178873 w 3098343"/>
              <a:gd name="connsiteY1" fmla="*/ 418641 h 1916935"/>
              <a:gd name="connsiteX2" fmla="*/ 145822 w 3098343"/>
              <a:gd name="connsiteY2" fmla="*/ 451691 h 1916935"/>
              <a:gd name="connsiteX3" fmla="*/ 112771 w 3098343"/>
              <a:gd name="connsiteY3" fmla="*/ 495759 h 1916935"/>
              <a:gd name="connsiteX4" fmla="*/ 79721 w 3098343"/>
              <a:gd name="connsiteY4" fmla="*/ 583894 h 1916935"/>
              <a:gd name="connsiteX5" fmla="*/ 57687 w 3098343"/>
              <a:gd name="connsiteY5" fmla="*/ 627961 h 1916935"/>
              <a:gd name="connsiteX6" fmla="*/ 35653 w 3098343"/>
              <a:gd name="connsiteY6" fmla="*/ 749147 h 1916935"/>
              <a:gd name="connsiteX7" fmla="*/ 13620 w 3098343"/>
              <a:gd name="connsiteY7" fmla="*/ 936434 h 1916935"/>
              <a:gd name="connsiteX8" fmla="*/ 24636 w 3098343"/>
              <a:gd name="connsiteY8" fmla="*/ 1520328 h 1916935"/>
              <a:gd name="connsiteX9" fmla="*/ 35653 w 3098343"/>
              <a:gd name="connsiteY9" fmla="*/ 1553378 h 1916935"/>
              <a:gd name="connsiteX10" fmla="*/ 156839 w 3098343"/>
              <a:gd name="connsiteY10" fmla="*/ 1685581 h 1916935"/>
              <a:gd name="connsiteX11" fmla="*/ 322092 w 3098343"/>
              <a:gd name="connsiteY11" fmla="*/ 1806766 h 1916935"/>
              <a:gd name="connsiteX12" fmla="*/ 355143 w 3098343"/>
              <a:gd name="connsiteY12" fmla="*/ 1817783 h 1916935"/>
              <a:gd name="connsiteX13" fmla="*/ 432261 w 3098343"/>
              <a:gd name="connsiteY13" fmla="*/ 1850834 h 1916935"/>
              <a:gd name="connsiteX14" fmla="*/ 531412 w 3098343"/>
              <a:gd name="connsiteY14" fmla="*/ 1883884 h 1916935"/>
              <a:gd name="connsiteX15" fmla="*/ 652598 w 3098343"/>
              <a:gd name="connsiteY15" fmla="*/ 1894901 h 1916935"/>
              <a:gd name="connsiteX16" fmla="*/ 905986 w 3098343"/>
              <a:gd name="connsiteY16" fmla="*/ 1916935 h 1916935"/>
              <a:gd name="connsiteX17" fmla="*/ 2294111 w 3098343"/>
              <a:gd name="connsiteY17" fmla="*/ 1905918 h 1916935"/>
              <a:gd name="connsiteX18" fmla="*/ 2404280 w 3098343"/>
              <a:gd name="connsiteY18" fmla="*/ 1883884 h 1916935"/>
              <a:gd name="connsiteX19" fmla="*/ 2591567 w 3098343"/>
              <a:gd name="connsiteY19" fmla="*/ 1850834 h 1916935"/>
              <a:gd name="connsiteX20" fmla="*/ 2679702 w 3098343"/>
              <a:gd name="connsiteY20" fmla="*/ 1817783 h 1916935"/>
              <a:gd name="connsiteX21" fmla="*/ 2734786 w 3098343"/>
              <a:gd name="connsiteY21" fmla="*/ 1806766 h 1916935"/>
              <a:gd name="connsiteX22" fmla="*/ 2822921 w 3098343"/>
              <a:gd name="connsiteY22" fmla="*/ 1762699 h 1916935"/>
              <a:gd name="connsiteX23" fmla="*/ 2866988 w 3098343"/>
              <a:gd name="connsiteY23" fmla="*/ 1740665 h 1916935"/>
              <a:gd name="connsiteX24" fmla="*/ 2933089 w 3098343"/>
              <a:gd name="connsiteY24" fmla="*/ 1685581 h 1916935"/>
              <a:gd name="connsiteX25" fmla="*/ 2988174 w 3098343"/>
              <a:gd name="connsiteY25" fmla="*/ 1608463 h 1916935"/>
              <a:gd name="connsiteX26" fmla="*/ 3032241 w 3098343"/>
              <a:gd name="connsiteY26" fmla="*/ 1520328 h 1916935"/>
              <a:gd name="connsiteX27" fmla="*/ 3065292 w 3098343"/>
              <a:gd name="connsiteY27" fmla="*/ 1421176 h 1916935"/>
              <a:gd name="connsiteX28" fmla="*/ 3098343 w 3098343"/>
              <a:gd name="connsiteY28" fmla="*/ 1255923 h 1916935"/>
              <a:gd name="connsiteX29" fmla="*/ 3076309 w 3098343"/>
              <a:gd name="connsiteY29" fmla="*/ 991518 h 1916935"/>
              <a:gd name="connsiteX30" fmla="*/ 3054275 w 3098343"/>
              <a:gd name="connsiteY30" fmla="*/ 947451 h 1916935"/>
              <a:gd name="connsiteX31" fmla="*/ 2977157 w 3098343"/>
              <a:gd name="connsiteY31" fmla="*/ 848299 h 1916935"/>
              <a:gd name="connsiteX32" fmla="*/ 2933089 w 3098343"/>
              <a:gd name="connsiteY32" fmla="*/ 793214 h 1916935"/>
              <a:gd name="connsiteX33" fmla="*/ 2878005 w 3098343"/>
              <a:gd name="connsiteY33" fmla="*/ 749147 h 1916935"/>
              <a:gd name="connsiteX34" fmla="*/ 2833938 w 3098343"/>
              <a:gd name="connsiteY34" fmla="*/ 705079 h 1916935"/>
              <a:gd name="connsiteX35" fmla="*/ 2712752 w 3098343"/>
              <a:gd name="connsiteY35" fmla="*/ 627961 h 1916935"/>
              <a:gd name="connsiteX36" fmla="*/ 2657668 w 3098343"/>
              <a:gd name="connsiteY36" fmla="*/ 594911 h 1916935"/>
              <a:gd name="connsiteX37" fmla="*/ 2613600 w 3098343"/>
              <a:gd name="connsiteY37" fmla="*/ 561860 h 1916935"/>
              <a:gd name="connsiteX38" fmla="*/ 2503432 w 3098343"/>
              <a:gd name="connsiteY38" fmla="*/ 506776 h 1916935"/>
              <a:gd name="connsiteX39" fmla="*/ 2371229 w 3098343"/>
              <a:gd name="connsiteY39" fmla="*/ 440675 h 1916935"/>
              <a:gd name="connsiteX40" fmla="*/ 2294111 w 3098343"/>
              <a:gd name="connsiteY40" fmla="*/ 407624 h 1916935"/>
              <a:gd name="connsiteX41" fmla="*/ 2216993 w 3098343"/>
              <a:gd name="connsiteY41" fmla="*/ 363557 h 1916935"/>
              <a:gd name="connsiteX42" fmla="*/ 2150892 w 3098343"/>
              <a:gd name="connsiteY42" fmla="*/ 330506 h 1916935"/>
              <a:gd name="connsiteX43" fmla="*/ 2062757 w 3098343"/>
              <a:gd name="connsiteY43" fmla="*/ 275422 h 1916935"/>
              <a:gd name="connsiteX44" fmla="*/ 1897504 w 3098343"/>
              <a:gd name="connsiteY44" fmla="*/ 209320 h 1916935"/>
              <a:gd name="connsiteX45" fmla="*/ 1820386 w 3098343"/>
              <a:gd name="connsiteY45" fmla="*/ 165253 h 1916935"/>
              <a:gd name="connsiteX46" fmla="*/ 1732251 w 3098343"/>
              <a:gd name="connsiteY46" fmla="*/ 132202 h 1916935"/>
              <a:gd name="connsiteX47" fmla="*/ 1655133 w 3098343"/>
              <a:gd name="connsiteY47" fmla="*/ 99152 h 1916935"/>
              <a:gd name="connsiteX48" fmla="*/ 1589032 w 3098343"/>
              <a:gd name="connsiteY48" fmla="*/ 77118 h 1916935"/>
              <a:gd name="connsiteX49" fmla="*/ 1544964 w 3098343"/>
              <a:gd name="connsiteY49" fmla="*/ 55084 h 1916935"/>
              <a:gd name="connsiteX50" fmla="*/ 1489880 w 3098343"/>
              <a:gd name="connsiteY50" fmla="*/ 44067 h 1916935"/>
              <a:gd name="connsiteX51" fmla="*/ 1423779 w 3098343"/>
              <a:gd name="connsiteY51" fmla="*/ 22034 h 1916935"/>
              <a:gd name="connsiteX52" fmla="*/ 1214458 w 3098343"/>
              <a:gd name="connsiteY52" fmla="*/ 0 h 1916935"/>
              <a:gd name="connsiteX53" fmla="*/ 861918 w 3098343"/>
              <a:gd name="connsiteY53" fmla="*/ 11017 h 1916935"/>
              <a:gd name="connsiteX54" fmla="*/ 795817 w 3098343"/>
              <a:gd name="connsiteY54" fmla="*/ 44067 h 1916935"/>
              <a:gd name="connsiteX55" fmla="*/ 729716 w 3098343"/>
              <a:gd name="connsiteY55" fmla="*/ 66101 h 1916935"/>
              <a:gd name="connsiteX56" fmla="*/ 674632 w 3098343"/>
              <a:gd name="connsiteY56" fmla="*/ 99152 h 1916935"/>
              <a:gd name="connsiteX57" fmla="*/ 608530 w 3098343"/>
              <a:gd name="connsiteY57" fmla="*/ 132202 h 1916935"/>
              <a:gd name="connsiteX58" fmla="*/ 509379 w 3098343"/>
              <a:gd name="connsiteY58" fmla="*/ 198304 h 1916935"/>
              <a:gd name="connsiteX59" fmla="*/ 476328 w 3098343"/>
              <a:gd name="connsiteY59" fmla="*/ 231354 h 1916935"/>
              <a:gd name="connsiteX60" fmla="*/ 377176 w 3098343"/>
              <a:gd name="connsiteY60" fmla="*/ 308472 h 1916935"/>
              <a:gd name="connsiteX61" fmla="*/ 322092 w 3098343"/>
              <a:gd name="connsiteY61" fmla="*/ 352540 h 1916935"/>
              <a:gd name="connsiteX62" fmla="*/ 289041 w 3098343"/>
              <a:gd name="connsiteY62" fmla="*/ 374573 h 1916935"/>
              <a:gd name="connsiteX63" fmla="*/ 255991 w 3098343"/>
              <a:gd name="connsiteY63" fmla="*/ 407624 h 1916935"/>
              <a:gd name="connsiteX64" fmla="*/ 189889 w 3098343"/>
              <a:gd name="connsiteY64" fmla="*/ 440675 h 1916935"/>
              <a:gd name="connsiteX65" fmla="*/ 134805 w 3098343"/>
              <a:gd name="connsiteY65" fmla="*/ 495759 h 191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98343" h="1916935">
                <a:moveTo>
                  <a:pt x="311075" y="396607"/>
                </a:moveTo>
                <a:cubicBezTo>
                  <a:pt x="309246" y="396868"/>
                  <a:pt x="191761" y="412197"/>
                  <a:pt x="178873" y="418641"/>
                </a:cubicBezTo>
                <a:cubicBezTo>
                  <a:pt x="164938" y="425609"/>
                  <a:pt x="155962" y="439862"/>
                  <a:pt x="145822" y="451691"/>
                </a:cubicBezTo>
                <a:cubicBezTo>
                  <a:pt x="133872" y="465632"/>
                  <a:pt x="121688" y="479708"/>
                  <a:pt x="112771" y="495759"/>
                </a:cubicBezTo>
                <a:cubicBezTo>
                  <a:pt x="84242" y="547111"/>
                  <a:pt x="98274" y="540605"/>
                  <a:pt x="79721" y="583894"/>
                </a:cubicBezTo>
                <a:cubicBezTo>
                  <a:pt x="73252" y="598989"/>
                  <a:pt x="65032" y="613272"/>
                  <a:pt x="57687" y="627961"/>
                </a:cubicBezTo>
                <a:cubicBezTo>
                  <a:pt x="50729" y="662749"/>
                  <a:pt x="39680" y="714917"/>
                  <a:pt x="35653" y="749147"/>
                </a:cubicBezTo>
                <a:cubicBezTo>
                  <a:pt x="9571" y="970842"/>
                  <a:pt x="38487" y="787221"/>
                  <a:pt x="13620" y="936434"/>
                </a:cubicBezTo>
                <a:cubicBezTo>
                  <a:pt x="-7029" y="1204864"/>
                  <a:pt x="-4852" y="1097661"/>
                  <a:pt x="24636" y="1520328"/>
                </a:cubicBezTo>
                <a:cubicBezTo>
                  <a:pt x="25444" y="1531912"/>
                  <a:pt x="30460" y="1542991"/>
                  <a:pt x="35653" y="1553378"/>
                </a:cubicBezTo>
                <a:cubicBezTo>
                  <a:pt x="58405" y="1598881"/>
                  <a:pt x="137314" y="1670395"/>
                  <a:pt x="156839" y="1685581"/>
                </a:cubicBezTo>
                <a:cubicBezTo>
                  <a:pt x="157195" y="1685858"/>
                  <a:pt x="296856" y="1798354"/>
                  <a:pt x="322092" y="1806766"/>
                </a:cubicBezTo>
                <a:lnTo>
                  <a:pt x="355143" y="1817783"/>
                </a:lnTo>
                <a:cubicBezTo>
                  <a:pt x="413231" y="1856510"/>
                  <a:pt x="361122" y="1827121"/>
                  <a:pt x="432261" y="1850834"/>
                </a:cubicBezTo>
                <a:cubicBezTo>
                  <a:pt x="476255" y="1865498"/>
                  <a:pt x="487414" y="1878018"/>
                  <a:pt x="531412" y="1883884"/>
                </a:cubicBezTo>
                <a:cubicBezTo>
                  <a:pt x="571618" y="1889245"/>
                  <a:pt x="612259" y="1890655"/>
                  <a:pt x="652598" y="1894901"/>
                </a:cubicBezTo>
                <a:cubicBezTo>
                  <a:pt x="868596" y="1917638"/>
                  <a:pt x="574918" y="1894864"/>
                  <a:pt x="905986" y="1916935"/>
                </a:cubicBezTo>
                <a:lnTo>
                  <a:pt x="2294111" y="1905918"/>
                </a:lnTo>
                <a:cubicBezTo>
                  <a:pt x="2331552" y="1905092"/>
                  <a:pt x="2367633" y="1891599"/>
                  <a:pt x="2404280" y="1883884"/>
                </a:cubicBezTo>
                <a:cubicBezTo>
                  <a:pt x="2549839" y="1853240"/>
                  <a:pt x="2454529" y="1867964"/>
                  <a:pt x="2591567" y="1850834"/>
                </a:cubicBezTo>
                <a:cubicBezTo>
                  <a:pt x="2620945" y="1839817"/>
                  <a:pt x="2649713" y="1827010"/>
                  <a:pt x="2679702" y="1817783"/>
                </a:cubicBezTo>
                <a:cubicBezTo>
                  <a:pt x="2697599" y="1812276"/>
                  <a:pt x="2717309" y="1813488"/>
                  <a:pt x="2734786" y="1806766"/>
                </a:cubicBezTo>
                <a:cubicBezTo>
                  <a:pt x="2765443" y="1794975"/>
                  <a:pt x="2793543" y="1777388"/>
                  <a:pt x="2822921" y="1762699"/>
                </a:cubicBezTo>
                <a:cubicBezTo>
                  <a:pt x="2837610" y="1755354"/>
                  <a:pt x="2855375" y="1752278"/>
                  <a:pt x="2866988" y="1740665"/>
                </a:cubicBezTo>
                <a:cubicBezTo>
                  <a:pt x="2909401" y="1698252"/>
                  <a:pt x="2887075" y="1716256"/>
                  <a:pt x="2933089" y="1685581"/>
                </a:cubicBezTo>
                <a:cubicBezTo>
                  <a:pt x="2944293" y="1670643"/>
                  <a:pt x="2977437" y="1628147"/>
                  <a:pt x="2988174" y="1608463"/>
                </a:cubicBezTo>
                <a:cubicBezTo>
                  <a:pt x="3003902" y="1579628"/>
                  <a:pt x="3032241" y="1520328"/>
                  <a:pt x="3032241" y="1520328"/>
                </a:cubicBezTo>
                <a:cubicBezTo>
                  <a:pt x="3063814" y="1362462"/>
                  <a:pt x="3019680" y="1558011"/>
                  <a:pt x="3065292" y="1421176"/>
                </a:cubicBezTo>
                <a:cubicBezTo>
                  <a:pt x="3086541" y="1357430"/>
                  <a:pt x="3089117" y="1320504"/>
                  <a:pt x="3098343" y="1255923"/>
                </a:cubicBezTo>
                <a:cubicBezTo>
                  <a:pt x="3090998" y="1167788"/>
                  <a:pt x="3088817" y="1079070"/>
                  <a:pt x="3076309" y="991518"/>
                </a:cubicBezTo>
                <a:cubicBezTo>
                  <a:pt x="3073986" y="975260"/>
                  <a:pt x="3063623" y="960954"/>
                  <a:pt x="3054275" y="947451"/>
                </a:cubicBezTo>
                <a:cubicBezTo>
                  <a:pt x="3030442" y="913025"/>
                  <a:pt x="3003026" y="881223"/>
                  <a:pt x="2977157" y="848299"/>
                </a:cubicBezTo>
                <a:cubicBezTo>
                  <a:pt x="2962629" y="829809"/>
                  <a:pt x="2951451" y="807903"/>
                  <a:pt x="2933089" y="793214"/>
                </a:cubicBezTo>
                <a:cubicBezTo>
                  <a:pt x="2914728" y="778525"/>
                  <a:pt x="2895579" y="764769"/>
                  <a:pt x="2878005" y="749147"/>
                </a:cubicBezTo>
                <a:cubicBezTo>
                  <a:pt x="2862479" y="735346"/>
                  <a:pt x="2850690" y="717364"/>
                  <a:pt x="2833938" y="705079"/>
                </a:cubicBezTo>
                <a:cubicBezTo>
                  <a:pt x="2795327" y="676764"/>
                  <a:pt x="2753355" y="653338"/>
                  <a:pt x="2712752" y="627961"/>
                </a:cubicBezTo>
                <a:cubicBezTo>
                  <a:pt x="2694594" y="616612"/>
                  <a:pt x="2674798" y="607759"/>
                  <a:pt x="2657668" y="594911"/>
                </a:cubicBezTo>
                <a:cubicBezTo>
                  <a:pt x="2642979" y="583894"/>
                  <a:pt x="2629542" y="570970"/>
                  <a:pt x="2613600" y="561860"/>
                </a:cubicBezTo>
                <a:cubicBezTo>
                  <a:pt x="2577952" y="541490"/>
                  <a:pt x="2540155" y="525137"/>
                  <a:pt x="2503432" y="506776"/>
                </a:cubicBezTo>
                <a:lnTo>
                  <a:pt x="2371229" y="440675"/>
                </a:lnTo>
                <a:cubicBezTo>
                  <a:pt x="2345523" y="429658"/>
                  <a:pt x="2319126" y="420131"/>
                  <a:pt x="2294111" y="407624"/>
                </a:cubicBezTo>
                <a:cubicBezTo>
                  <a:pt x="2267630" y="394383"/>
                  <a:pt x="2243061" y="377594"/>
                  <a:pt x="2216993" y="363557"/>
                </a:cubicBezTo>
                <a:cubicBezTo>
                  <a:pt x="2195303" y="351878"/>
                  <a:pt x="2172281" y="342728"/>
                  <a:pt x="2150892" y="330506"/>
                </a:cubicBezTo>
                <a:cubicBezTo>
                  <a:pt x="2120812" y="313318"/>
                  <a:pt x="2092952" y="292407"/>
                  <a:pt x="2062757" y="275422"/>
                </a:cubicBezTo>
                <a:cubicBezTo>
                  <a:pt x="1860548" y="161680"/>
                  <a:pt x="2079590" y="287357"/>
                  <a:pt x="1897504" y="209320"/>
                </a:cubicBezTo>
                <a:cubicBezTo>
                  <a:pt x="1870291" y="197657"/>
                  <a:pt x="1847215" y="177773"/>
                  <a:pt x="1820386" y="165253"/>
                </a:cubicBezTo>
                <a:cubicBezTo>
                  <a:pt x="1791953" y="151985"/>
                  <a:pt x="1761383" y="143855"/>
                  <a:pt x="1732251" y="132202"/>
                </a:cubicBezTo>
                <a:cubicBezTo>
                  <a:pt x="1706284" y="121815"/>
                  <a:pt x="1681236" y="109192"/>
                  <a:pt x="1655133" y="99152"/>
                </a:cubicBezTo>
                <a:cubicBezTo>
                  <a:pt x="1633456" y="90815"/>
                  <a:pt x="1610596" y="85744"/>
                  <a:pt x="1589032" y="77118"/>
                </a:cubicBezTo>
                <a:cubicBezTo>
                  <a:pt x="1573783" y="71019"/>
                  <a:pt x="1560544" y="60278"/>
                  <a:pt x="1544964" y="55084"/>
                </a:cubicBezTo>
                <a:cubicBezTo>
                  <a:pt x="1527200" y="49163"/>
                  <a:pt x="1507945" y="48994"/>
                  <a:pt x="1489880" y="44067"/>
                </a:cubicBezTo>
                <a:cubicBezTo>
                  <a:pt x="1467473" y="37956"/>
                  <a:pt x="1446311" y="27667"/>
                  <a:pt x="1423779" y="22034"/>
                </a:cubicBezTo>
                <a:cubicBezTo>
                  <a:pt x="1365013" y="7343"/>
                  <a:pt x="1262990" y="3733"/>
                  <a:pt x="1214458" y="0"/>
                </a:cubicBezTo>
                <a:cubicBezTo>
                  <a:pt x="1096945" y="3672"/>
                  <a:pt x="978843" y="-1291"/>
                  <a:pt x="861918" y="11017"/>
                </a:cubicBezTo>
                <a:cubicBezTo>
                  <a:pt x="837419" y="13596"/>
                  <a:pt x="818556" y="34592"/>
                  <a:pt x="795817" y="44067"/>
                </a:cubicBezTo>
                <a:cubicBezTo>
                  <a:pt x="774378" y="53000"/>
                  <a:pt x="750860" y="56490"/>
                  <a:pt x="729716" y="66101"/>
                </a:cubicBezTo>
                <a:cubicBezTo>
                  <a:pt x="710222" y="74962"/>
                  <a:pt x="693430" y="88898"/>
                  <a:pt x="674632" y="99152"/>
                </a:cubicBezTo>
                <a:cubicBezTo>
                  <a:pt x="653005" y="110948"/>
                  <a:pt x="630157" y="120406"/>
                  <a:pt x="608530" y="132202"/>
                </a:cubicBezTo>
                <a:cubicBezTo>
                  <a:pt x="574628" y="150694"/>
                  <a:pt x="538912" y="172990"/>
                  <a:pt x="509379" y="198304"/>
                </a:cubicBezTo>
                <a:cubicBezTo>
                  <a:pt x="497550" y="208443"/>
                  <a:pt x="488297" y="221380"/>
                  <a:pt x="476328" y="231354"/>
                </a:cubicBezTo>
                <a:cubicBezTo>
                  <a:pt x="444162" y="258159"/>
                  <a:pt x="410100" y="282603"/>
                  <a:pt x="377176" y="308472"/>
                </a:cubicBezTo>
                <a:cubicBezTo>
                  <a:pt x="358686" y="323000"/>
                  <a:pt x="341657" y="339497"/>
                  <a:pt x="322092" y="352540"/>
                </a:cubicBezTo>
                <a:cubicBezTo>
                  <a:pt x="311075" y="359884"/>
                  <a:pt x="299213" y="366097"/>
                  <a:pt x="289041" y="374573"/>
                </a:cubicBezTo>
                <a:cubicBezTo>
                  <a:pt x="277072" y="384547"/>
                  <a:pt x="267960" y="397650"/>
                  <a:pt x="255991" y="407624"/>
                </a:cubicBezTo>
                <a:cubicBezTo>
                  <a:pt x="227516" y="431354"/>
                  <a:pt x="223013" y="429634"/>
                  <a:pt x="189889" y="440675"/>
                </a:cubicBezTo>
                <a:lnTo>
                  <a:pt x="134805" y="49575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4C107-8506-5709-FE82-989A8E91337B}"/>
              </a:ext>
            </a:extLst>
          </p:cNvPr>
          <p:cNvSpPr txBox="1"/>
          <p:nvPr/>
        </p:nvSpPr>
        <p:spPr>
          <a:xfrm>
            <a:off x="5184267" y="-184785"/>
            <a:ext cx="640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删除需要用户确认 </a:t>
            </a:r>
            <a:r>
              <a:rPr lang="en-US" altLang="zh-CN" dirty="0"/>
              <a:t>Are you sure to permanently delete xxx attribute </a:t>
            </a:r>
            <a:r>
              <a:rPr lang="en-US" altLang="zh-CN" dirty="0" err="1"/>
              <a:t>yyy</a:t>
            </a:r>
            <a:r>
              <a:rPr lang="en-US" altLang="zh-CN" dirty="0"/>
              <a:t>? This action cannot be undone!</a:t>
            </a:r>
          </a:p>
          <a:p>
            <a:r>
              <a:rPr lang="en-US" altLang="zh-CN" dirty="0"/>
              <a:t>xxx = Persona, Audience, Constraints, or Concept</a:t>
            </a:r>
          </a:p>
          <a:p>
            <a:r>
              <a:rPr lang="en-US" altLang="zh-CN" dirty="0" err="1"/>
              <a:t>yyy</a:t>
            </a:r>
            <a:r>
              <a:rPr lang="en-US" altLang="zh-CN" dirty="0"/>
              <a:t>= key of the to-be-deleted attribute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D502892-32E5-4F06-019C-40AF083841B1}"/>
              </a:ext>
            </a:extLst>
          </p:cNvPr>
          <p:cNvCxnSpPr>
            <a:cxnSpLocks/>
            <a:stCxn id="25" idx="1"/>
            <a:endCxn id="22" idx="52"/>
          </p:cNvCxnSpPr>
          <p:nvPr/>
        </p:nvCxnSpPr>
        <p:spPr>
          <a:xfrm rot="10800000" flipH="1" flipV="1">
            <a:off x="5184267" y="415379"/>
            <a:ext cx="332922" cy="2162699"/>
          </a:xfrm>
          <a:prstGeom prst="curvedConnector5">
            <a:avLst>
              <a:gd name="adj1" fmla="val -68665"/>
              <a:gd name="adj2" fmla="val 63875"/>
              <a:gd name="adj3" fmla="val 16866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33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23971-F109-B3C8-EA4C-A62EEA95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4" y="255902"/>
            <a:ext cx="5215569" cy="337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9A150-3DFA-0F49-E81D-ADC2B646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60" y="255902"/>
            <a:ext cx="5215569" cy="337140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6376E009-63F6-F5CD-DB88-0DF7D0E24243}"/>
              </a:ext>
            </a:extLst>
          </p:cNvPr>
          <p:cNvSpPr/>
          <p:nvPr/>
        </p:nvSpPr>
        <p:spPr>
          <a:xfrm>
            <a:off x="7315200" y="2456761"/>
            <a:ext cx="319489" cy="407625"/>
          </a:xfrm>
          <a:custGeom>
            <a:avLst/>
            <a:gdLst>
              <a:gd name="connsiteX0" fmla="*/ 165253 w 319489"/>
              <a:gd name="connsiteY0" fmla="*/ 55085 h 407625"/>
              <a:gd name="connsiteX1" fmla="*/ 44067 w 319489"/>
              <a:gd name="connsiteY1" fmla="*/ 165253 h 407625"/>
              <a:gd name="connsiteX2" fmla="*/ 22034 w 319489"/>
              <a:gd name="connsiteY2" fmla="*/ 198304 h 407625"/>
              <a:gd name="connsiteX3" fmla="*/ 0 w 319489"/>
              <a:gd name="connsiteY3" fmla="*/ 264405 h 407625"/>
              <a:gd name="connsiteX4" fmla="*/ 11017 w 319489"/>
              <a:gd name="connsiteY4" fmla="*/ 308473 h 407625"/>
              <a:gd name="connsiteX5" fmla="*/ 110169 w 319489"/>
              <a:gd name="connsiteY5" fmla="*/ 396608 h 407625"/>
              <a:gd name="connsiteX6" fmla="*/ 143219 w 319489"/>
              <a:gd name="connsiteY6" fmla="*/ 407625 h 407625"/>
              <a:gd name="connsiteX7" fmla="*/ 187287 w 319489"/>
              <a:gd name="connsiteY7" fmla="*/ 374574 h 407625"/>
              <a:gd name="connsiteX8" fmla="*/ 231354 w 319489"/>
              <a:gd name="connsiteY8" fmla="*/ 297456 h 407625"/>
              <a:gd name="connsiteX9" fmla="*/ 275422 w 319489"/>
              <a:gd name="connsiteY9" fmla="*/ 231355 h 407625"/>
              <a:gd name="connsiteX10" fmla="*/ 297455 w 319489"/>
              <a:gd name="connsiteY10" fmla="*/ 198304 h 407625"/>
              <a:gd name="connsiteX11" fmla="*/ 319489 w 319489"/>
              <a:gd name="connsiteY11" fmla="*/ 132203 h 407625"/>
              <a:gd name="connsiteX12" fmla="*/ 308472 w 319489"/>
              <a:gd name="connsiteY12" fmla="*/ 77119 h 407625"/>
              <a:gd name="connsiteX13" fmla="*/ 253388 w 319489"/>
              <a:gd name="connsiteY13" fmla="*/ 22034 h 407625"/>
              <a:gd name="connsiteX14" fmla="*/ 187287 w 319489"/>
              <a:gd name="connsiteY14" fmla="*/ 0 h 407625"/>
              <a:gd name="connsiteX15" fmla="*/ 143219 w 319489"/>
              <a:gd name="connsiteY15" fmla="*/ 11017 h 407625"/>
              <a:gd name="connsiteX16" fmla="*/ 110169 w 319489"/>
              <a:gd name="connsiteY16" fmla="*/ 77119 h 407625"/>
              <a:gd name="connsiteX17" fmla="*/ 110169 w 319489"/>
              <a:gd name="connsiteY17" fmla="*/ 88135 h 40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489" h="407625">
                <a:moveTo>
                  <a:pt x="165253" y="55085"/>
                </a:moveTo>
                <a:cubicBezTo>
                  <a:pt x="65145" y="112289"/>
                  <a:pt x="104556" y="74519"/>
                  <a:pt x="44067" y="165253"/>
                </a:cubicBezTo>
                <a:cubicBezTo>
                  <a:pt x="36722" y="176270"/>
                  <a:pt x="26221" y="185743"/>
                  <a:pt x="22034" y="198304"/>
                </a:cubicBezTo>
                <a:lnTo>
                  <a:pt x="0" y="264405"/>
                </a:lnTo>
                <a:cubicBezTo>
                  <a:pt x="3672" y="279094"/>
                  <a:pt x="2334" y="296069"/>
                  <a:pt x="11017" y="308473"/>
                </a:cubicBezTo>
                <a:cubicBezTo>
                  <a:pt x="26740" y="330934"/>
                  <a:pt x="76576" y="379811"/>
                  <a:pt x="110169" y="396608"/>
                </a:cubicBezTo>
                <a:cubicBezTo>
                  <a:pt x="120556" y="401801"/>
                  <a:pt x="132202" y="403953"/>
                  <a:pt x="143219" y="407625"/>
                </a:cubicBezTo>
                <a:cubicBezTo>
                  <a:pt x="157908" y="396608"/>
                  <a:pt x="174303" y="387558"/>
                  <a:pt x="187287" y="374574"/>
                </a:cubicBezTo>
                <a:cubicBezTo>
                  <a:pt x="250530" y="311330"/>
                  <a:pt x="199842" y="354177"/>
                  <a:pt x="231354" y="297456"/>
                </a:cubicBezTo>
                <a:cubicBezTo>
                  <a:pt x="244215" y="274307"/>
                  <a:pt x="260733" y="253389"/>
                  <a:pt x="275422" y="231355"/>
                </a:cubicBezTo>
                <a:cubicBezTo>
                  <a:pt x="282767" y="220338"/>
                  <a:pt x="293268" y="210865"/>
                  <a:pt x="297455" y="198304"/>
                </a:cubicBezTo>
                <a:lnTo>
                  <a:pt x="319489" y="132203"/>
                </a:lnTo>
                <a:cubicBezTo>
                  <a:pt x="315817" y="113842"/>
                  <a:pt x="315047" y="94652"/>
                  <a:pt x="308472" y="77119"/>
                </a:cubicBezTo>
                <a:cubicBezTo>
                  <a:pt x="298924" y="51656"/>
                  <a:pt x="277626" y="32807"/>
                  <a:pt x="253388" y="22034"/>
                </a:cubicBezTo>
                <a:cubicBezTo>
                  <a:pt x="232164" y="12601"/>
                  <a:pt x="187287" y="0"/>
                  <a:pt x="187287" y="0"/>
                </a:cubicBezTo>
                <a:cubicBezTo>
                  <a:pt x="172598" y="3672"/>
                  <a:pt x="155817" y="2618"/>
                  <a:pt x="143219" y="11017"/>
                </a:cubicBezTo>
                <a:cubicBezTo>
                  <a:pt x="127064" y="21787"/>
                  <a:pt x="114568" y="59524"/>
                  <a:pt x="110169" y="77119"/>
                </a:cubicBezTo>
                <a:cubicBezTo>
                  <a:pt x="109278" y="80681"/>
                  <a:pt x="110169" y="84463"/>
                  <a:pt x="110169" y="8813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68574-3ED3-B2D8-4A2F-874CC33D0991}"/>
              </a:ext>
            </a:extLst>
          </p:cNvPr>
          <p:cNvSpPr txBox="1"/>
          <p:nvPr/>
        </p:nvSpPr>
        <p:spPr>
          <a:xfrm>
            <a:off x="1025855" y="4252511"/>
            <a:ext cx="4735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Press/</a:t>
            </a:r>
            <a:r>
              <a:rPr lang="zh-CN" altLang="en-US" dirty="0"/>
              <a:t>激活</a:t>
            </a:r>
            <a:r>
              <a:rPr lang="en-US" altLang="zh-CN" dirty="0"/>
              <a:t>/</a:t>
            </a:r>
            <a:r>
              <a:rPr lang="zh-CN" altLang="en-US" dirty="0"/>
              <a:t>弹窗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点击任何其他</a:t>
            </a:r>
            <a:r>
              <a:rPr lang="en-US" altLang="zh-CN" dirty="0"/>
              <a:t>UI</a:t>
            </a:r>
            <a:r>
              <a:rPr lang="zh-CN" altLang="en-US" dirty="0"/>
              <a:t>部分，比如选某个</a:t>
            </a:r>
            <a:r>
              <a:rPr lang="en-US" altLang="zh-CN" dirty="0"/>
              <a:t>data, click</a:t>
            </a:r>
            <a:r>
              <a:rPr lang="zh-CN" altLang="en-US" dirty="0"/>
              <a:t> </a:t>
            </a:r>
            <a:r>
              <a:rPr lang="en-US" altLang="zh-CN" dirty="0"/>
              <a:t>Add button, select value box</a:t>
            </a:r>
            <a:r>
              <a:rPr lang="zh-CN" altLang="en-US" dirty="0"/>
              <a:t>，</a:t>
            </a:r>
            <a:r>
              <a:rPr lang="en-US" altLang="zh-CN" dirty="0"/>
              <a:t>/</a:t>
            </a:r>
            <a:r>
              <a:rPr lang="zh-CN" altLang="en-US" dirty="0"/>
              <a:t>弹窗消失，但是</a:t>
            </a:r>
            <a:r>
              <a:rPr lang="en-US" altLang="zh-CN" dirty="0"/>
              <a:t>/</a:t>
            </a:r>
            <a:r>
              <a:rPr lang="zh-CN" altLang="en-US" dirty="0"/>
              <a:t>仍保留下来。</a:t>
            </a:r>
            <a:endParaRPr lang="en-AU" altLang="zh-CN" dirty="0"/>
          </a:p>
          <a:p>
            <a:endParaRPr lang="en-US" altLang="zh-CN" dirty="0"/>
          </a:p>
          <a:p>
            <a:r>
              <a:rPr lang="en-US" altLang="zh-CN" dirty="0"/>
              <a:t>/</a:t>
            </a:r>
            <a:r>
              <a:rPr lang="zh-CN" altLang="en-US" dirty="0"/>
              <a:t>应该也消失</a:t>
            </a:r>
            <a:endParaRPr lang="en-AU" altLang="zh-CN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DE01A2E-BB99-9917-4CCE-841E7BF436D2}"/>
              </a:ext>
            </a:extLst>
          </p:cNvPr>
          <p:cNvCxnSpPr>
            <a:cxnSpLocks/>
            <a:stCxn id="6" idx="5"/>
            <a:endCxn id="7" idx="3"/>
          </p:cNvCxnSpPr>
          <p:nvPr/>
        </p:nvCxnSpPr>
        <p:spPr>
          <a:xfrm flipH="1">
            <a:off x="5761820" y="2853369"/>
            <a:ext cx="1663549" cy="2276305"/>
          </a:xfrm>
          <a:prstGeom prst="curvedConnector3">
            <a:avLst>
              <a:gd name="adj1" fmla="val -2632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4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B8E451-80A9-C8CE-10B9-35FDEECE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5" y="463499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0C0C5C8-4091-CB09-3FFF-96AD8016D52B}"/>
              </a:ext>
            </a:extLst>
          </p:cNvPr>
          <p:cNvSpPr/>
          <p:nvPr/>
        </p:nvSpPr>
        <p:spPr>
          <a:xfrm>
            <a:off x="2029484" y="3215409"/>
            <a:ext cx="490692" cy="213591"/>
          </a:xfrm>
          <a:custGeom>
            <a:avLst/>
            <a:gdLst>
              <a:gd name="connsiteX0" fmla="*/ 390331 w 490692"/>
              <a:gd name="connsiteY0" fmla="*/ 11152 h 213591"/>
              <a:gd name="connsiteX1" fmla="*/ 312273 w 490692"/>
              <a:gd name="connsiteY1" fmla="*/ 22303 h 213591"/>
              <a:gd name="connsiteX2" fmla="*/ 100400 w 490692"/>
              <a:gd name="connsiteY2" fmla="*/ 44605 h 213591"/>
              <a:gd name="connsiteX3" fmla="*/ 22341 w 490692"/>
              <a:gd name="connsiteY3" fmla="*/ 66908 h 213591"/>
              <a:gd name="connsiteX4" fmla="*/ 22341 w 490692"/>
              <a:gd name="connsiteY4" fmla="*/ 167269 h 213591"/>
              <a:gd name="connsiteX5" fmla="*/ 156156 w 490692"/>
              <a:gd name="connsiteY5" fmla="*/ 178420 h 213591"/>
              <a:gd name="connsiteX6" fmla="*/ 345726 w 490692"/>
              <a:gd name="connsiteY6" fmla="*/ 200722 h 213591"/>
              <a:gd name="connsiteX7" fmla="*/ 457239 w 490692"/>
              <a:gd name="connsiteY7" fmla="*/ 200722 h 213591"/>
              <a:gd name="connsiteX8" fmla="*/ 479541 w 490692"/>
              <a:gd name="connsiteY8" fmla="*/ 167269 h 213591"/>
              <a:gd name="connsiteX9" fmla="*/ 490692 w 490692"/>
              <a:gd name="connsiteY9" fmla="*/ 133815 h 213591"/>
              <a:gd name="connsiteX10" fmla="*/ 479541 w 490692"/>
              <a:gd name="connsiteY10" fmla="*/ 55756 h 213591"/>
              <a:gd name="connsiteX11" fmla="*/ 412634 w 490692"/>
              <a:gd name="connsiteY11" fmla="*/ 22303 h 213591"/>
              <a:gd name="connsiteX12" fmla="*/ 267668 w 490692"/>
              <a:gd name="connsiteY12" fmla="*/ 0 h 21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692" h="213591">
                <a:moveTo>
                  <a:pt x="390331" y="11152"/>
                </a:moveTo>
                <a:cubicBezTo>
                  <a:pt x="364312" y="14869"/>
                  <a:pt x="338412" y="19552"/>
                  <a:pt x="312273" y="22303"/>
                </a:cubicBezTo>
                <a:cubicBezTo>
                  <a:pt x="212482" y="32807"/>
                  <a:pt x="187408" y="28786"/>
                  <a:pt x="100400" y="44605"/>
                </a:cubicBezTo>
                <a:cubicBezTo>
                  <a:pt x="69590" y="50207"/>
                  <a:pt x="51007" y="57352"/>
                  <a:pt x="22341" y="66908"/>
                </a:cubicBezTo>
                <a:cubicBezTo>
                  <a:pt x="18712" y="77795"/>
                  <a:pt x="-26062" y="153439"/>
                  <a:pt x="22341" y="167269"/>
                </a:cubicBezTo>
                <a:cubicBezTo>
                  <a:pt x="65378" y="179565"/>
                  <a:pt x="111598" y="174176"/>
                  <a:pt x="156156" y="178420"/>
                </a:cubicBezTo>
                <a:cubicBezTo>
                  <a:pt x="216893" y="184204"/>
                  <a:pt x="284913" y="193120"/>
                  <a:pt x="345726" y="200722"/>
                </a:cubicBezTo>
                <a:cubicBezTo>
                  <a:pt x="387557" y="211180"/>
                  <a:pt x="411667" y="223508"/>
                  <a:pt x="457239" y="200722"/>
                </a:cubicBezTo>
                <a:cubicBezTo>
                  <a:pt x="469226" y="194729"/>
                  <a:pt x="472107" y="178420"/>
                  <a:pt x="479541" y="167269"/>
                </a:cubicBezTo>
                <a:cubicBezTo>
                  <a:pt x="483258" y="156118"/>
                  <a:pt x="490692" y="145570"/>
                  <a:pt x="490692" y="133815"/>
                </a:cubicBezTo>
                <a:cubicBezTo>
                  <a:pt x="490692" y="107531"/>
                  <a:pt x="490216" y="79774"/>
                  <a:pt x="479541" y="55756"/>
                </a:cubicBezTo>
                <a:cubicBezTo>
                  <a:pt x="473682" y="42573"/>
                  <a:pt x="426022" y="23976"/>
                  <a:pt x="412634" y="22303"/>
                </a:cubicBezTo>
                <a:cubicBezTo>
                  <a:pt x="263962" y="3719"/>
                  <a:pt x="267668" y="60165"/>
                  <a:pt x="267668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B21121-98E7-D701-CC03-65BBAAA09F58}"/>
              </a:ext>
            </a:extLst>
          </p:cNvPr>
          <p:cNvSpPr/>
          <p:nvPr/>
        </p:nvSpPr>
        <p:spPr>
          <a:xfrm>
            <a:off x="4114802" y="2486721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F03A3-10DB-E5F9-3EE8-1A74E2B6DA45}"/>
              </a:ext>
            </a:extLst>
          </p:cNvPr>
          <p:cNvSpPr/>
          <p:nvPr/>
        </p:nvSpPr>
        <p:spPr>
          <a:xfrm>
            <a:off x="2520176" y="1925443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6AC2694-777F-BD73-6ADB-B2826F73F6AB}"/>
              </a:ext>
            </a:extLst>
          </p:cNvPr>
          <p:cNvSpPr/>
          <p:nvPr/>
        </p:nvSpPr>
        <p:spPr>
          <a:xfrm>
            <a:off x="2126166" y="3777146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C981DD5-754E-96FC-2287-D9CF14CA59B4}"/>
              </a:ext>
            </a:extLst>
          </p:cNvPr>
          <p:cNvSpPr/>
          <p:nvPr/>
        </p:nvSpPr>
        <p:spPr>
          <a:xfrm>
            <a:off x="2122449" y="4125292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9D333-2CB0-AC47-FA49-1707455D7898}"/>
              </a:ext>
            </a:extLst>
          </p:cNvPr>
          <p:cNvSpPr txBox="1"/>
          <p:nvPr/>
        </p:nvSpPr>
        <p:spPr>
          <a:xfrm>
            <a:off x="1092821" y="5785617"/>
            <a:ext cx="4735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所有文本</a:t>
            </a:r>
            <a:r>
              <a:rPr lang="zh-CN" altLang="en-US" dirty="0"/>
              <a:t>输入框连续打两个空格会自动加一个奇怪句号 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zh-CN" altLang="en-US" dirty="0"/>
              <a:t>首次编辑一个</a:t>
            </a:r>
            <a:r>
              <a:rPr lang="en-US" altLang="zh-CN" dirty="0"/>
              <a:t>description</a:t>
            </a:r>
            <a:r>
              <a:rPr lang="zh-CN" altLang="en-US" dirty="0"/>
              <a:t>有时出现这个问题，离开这个</a:t>
            </a:r>
            <a:r>
              <a:rPr lang="en-US" altLang="zh-CN" dirty="0"/>
              <a:t>description</a:t>
            </a:r>
            <a:r>
              <a:rPr lang="zh-CN" altLang="en-US" dirty="0"/>
              <a:t>在回来后编辑肯定会出现。</a:t>
            </a:r>
            <a:endParaRPr lang="en-AU" altLang="zh-CN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4E6755C-B945-FE83-5BF1-D3EFB220666F}"/>
              </a:ext>
            </a:extLst>
          </p:cNvPr>
          <p:cNvSpPr/>
          <p:nvPr/>
        </p:nvSpPr>
        <p:spPr>
          <a:xfrm>
            <a:off x="7415561" y="3585716"/>
            <a:ext cx="624468" cy="345689"/>
          </a:xfrm>
          <a:custGeom>
            <a:avLst/>
            <a:gdLst>
              <a:gd name="connsiteX0" fmla="*/ 524107 w 758283"/>
              <a:gd name="connsiteY0" fmla="*/ 55757 h 460786"/>
              <a:gd name="connsiteX1" fmla="*/ 446048 w 758283"/>
              <a:gd name="connsiteY1" fmla="*/ 66908 h 460786"/>
              <a:gd name="connsiteX2" fmla="*/ 100360 w 758283"/>
              <a:gd name="connsiteY2" fmla="*/ 100361 h 460786"/>
              <a:gd name="connsiteX3" fmla="*/ 78058 w 758283"/>
              <a:gd name="connsiteY3" fmla="*/ 133815 h 460786"/>
              <a:gd name="connsiteX4" fmla="*/ 66907 w 758283"/>
              <a:gd name="connsiteY4" fmla="*/ 167269 h 460786"/>
              <a:gd name="connsiteX5" fmla="*/ 44604 w 758283"/>
              <a:gd name="connsiteY5" fmla="*/ 189571 h 460786"/>
              <a:gd name="connsiteX6" fmla="*/ 0 w 758283"/>
              <a:gd name="connsiteY6" fmla="*/ 289932 h 460786"/>
              <a:gd name="connsiteX7" fmla="*/ 11151 w 758283"/>
              <a:gd name="connsiteY7" fmla="*/ 390293 h 460786"/>
              <a:gd name="connsiteX8" fmla="*/ 44604 w 758283"/>
              <a:gd name="connsiteY8" fmla="*/ 412596 h 460786"/>
              <a:gd name="connsiteX9" fmla="*/ 78058 w 758283"/>
              <a:gd name="connsiteY9" fmla="*/ 423747 h 460786"/>
              <a:gd name="connsiteX10" fmla="*/ 178419 w 758283"/>
              <a:gd name="connsiteY10" fmla="*/ 446049 h 460786"/>
              <a:gd name="connsiteX11" fmla="*/ 211873 w 758283"/>
              <a:gd name="connsiteY11" fmla="*/ 457200 h 460786"/>
              <a:gd name="connsiteX12" fmla="*/ 568712 w 758283"/>
              <a:gd name="connsiteY12" fmla="*/ 423747 h 460786"/>
              <a:gd name="connsiteX13" fmla="*/ 669073 w 758283"/>
              <a:gd name="connsiteY13" fmla="*/ 356839 h 460786"/>
              <a:gd name="connsiteX14" fmla="*/ 702526 w 758283"/>
              <a:gd name="connsiteY14" fmla="*/ 334537 h 460786"/>
              <a:gd name="connsiteX15" fmla="*/ 747131 w 758283"/>
              <a:gd name="connsiteY15" fmla="*/ 289932 h 460786"/>
              <a:gd name="connsiteX16" fmla="*/ 735980 w 758283"/>
              <a:gd name="connsiteY16" fmla="*/ 211874 h 460786"/>
              <a:gd name="connsiteX17" fmla="*/ 724829 w 758283"/>
              <a:gd name="connsiteY17" fmla="*/ 178420 h 460786"/>
              <a:gd name="connsiteX18" fmla="*/ 680224 w 758283"/>
              <a:gd name="connsiteY18" fmla="*/ 133815 h 460786"/>
              <a:gd name="connsiteX19" fmla="*/ 591014 w 758283"/>
              <a:gd name="connsiteY19" fmla="*/ 55757 h 460786"/>
              <a:gd name="connsiteX20" fmla="*/ 568712 w 758283"/>
              <a:gd name="connsiteY20" fmla="*/ 33454 h 460786"/>
              <a:gd name="connsiteX21" fmla="*/ 479502 w 758283"/>
              <a:gd name="connsiteY21" fmla="*/ 0 h 460786"/>
              <a:gd name="connsiteX22" fmla="*/ 334536 w 758283"/>
              <a:gd name="connsiteY22" fmla="*/ 11152 h 4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8283" h="460786">
                <a:moveTo>
                  <a:pt x="524107" y="55757"/>
                </a:moveTo>
                <a:cubicBezTo>
                  <a:pt x="498087" y="59474"/>
                  <a:pt x="472289" y="65409"/>
                  <a:pt x="446048" y="66908"/>
                </a:cubicBezTo>
                <a:cubicBezTo>
                  <a:pt x="108972" y="86169"/>
                  <a:pt x="221941" y="19309"/>
                  <a:pt x="100360" y="100361"/>
                </a:cubicBezTo>
                <a:cubicBezTo>
                  <a:pt x="92926" y="111512"/>
                  <a:pt x="84051" y="121828"/>
                  <a:pt x="78058" y="133815"/>
                </a:cubicBezTo>
                <a:cubicBezTo>
                  <a:pt x="72801" y="144329"/>
                  <a:pt x="72955" y="157190"/>
                  <a:pt x="66907" y="167269"/>
                </a:cubicBezTo>
                <a:cubicBezTo>
                  <a:pt x="61498" y="176284"/>
                  <a:pt x="52038" y="182137"/>
                  <a:pt x="44604" y="189571"/>
                </a:cubicBezTo>
                <a:cubicBezTo>
                  <a:pt x="18064" y="269193"/>
                  <a:pt x="35342" y="236918"/>
                  <a:pt x="0" y="289932"/>
                </a:cubicBezTo>
                <a:cubicBezTo>
                  <a:pt x="3717" y="323386"/>
                  <a:pt x="-352" y="358660"/>
                  <a:pt x="11151" y="390293"/>
                </a:cubicBezTo>
                <a:cubicBezTo>
                  <a:pt x="15731" y="402888"/>
                  <a:pt x="32617" y="406602"/>
                  <a:pt x="44604" y="412596"/>
                </a:cubicBezTo>
                <a:cubicBezTo>
                  <a:pt x="55118" y="417853"/>
                  <a:pt x="66756" y="420518"/>
                  <a:pt x="78058" y="423747"/>
                </a:cubicBezTo>
                <a:cubicBezTo>
                  <a:pt x="158190" y="446641"/>
                  <a:pt x="86438" y="423054"/>
                  <a:pt x="178419" y="446049"/>
                </a:cubicBezTo>
                <a:cubicBezTo>
                  <a:pt x="189823" y="448900"/>
                  <a:pt x="200722" y="453483"/>
                  <a:pt x="211873" y="457200"/>
                </a:cubicBezTo>
                <a:cubicBezTo>
                  <a:pt x="319072" y="453230"/>
                  <a:pt x="462340" y="481768"/>
                  <a:pt x="568712" y="423747"/>
                </a:cubicBezTo>
                <a:cubicBezTo>
                  <a:pt x="568717" y="423745"/>
                  <a:pt x="652344" y="367992"/>
                  <a:pt x="669073" y="356839"/>
                </a:cubicBezTo>
                <a:cubicBezTo>
                  <a:pt x="680224" y="349405"/>
                  <a:pt x="693049" y="344014"/>
                  <a:pt x="702526" y="334537"/>
                </a:cubicBezTo>
                <a:lnTo>
                  <a:pt x="747131" y="289932"/>
                </a:lnTo>
                <a:cubicBezTo>
                  <a:pt x="764757" y="237055"/>
                  <a:pt x="761816" y="272160"/>
                  <a:pt x="735980" y="211874"/>
                </a:cubicBezTo>
                <a:cubicBezTo>
                  <a:pt x="731350" y="201070"/>
                  <a:pt x="731661" y="187985"/>
                  <a:pt x="724829" y="178420"/>
                </a:cubicBezTo>
                <a:cubicBezTo>
                  <a:pt x="712607" y="161310"/>
                  <a:pt x="691888" y="151310"/>
                  <a:pt x="680224" y="133815"/>
                </a:cubicBezTo>
                <a:cubicBezTo>
                  <a:pt x="617025" y="39018"/>
                  <a:pt x="721127" y="185876"/>
                  <a:pt x="591014" y="55757"/>
                </a:cubicBezTo>
                <a:cubicBezTo>
                  <a:pt x="583580" y="48323"/>
                  <a:pt x="577460" y="39286"/>
                  <a:pt x="568712" y="33454"/>
                </a:cubicBezTo>
                <a:cubicBezTo>
                  <a:pt x="533727" y="10131"/>
                  <a:pt x="518726" y="9807"/>
                  <a:pt x="479502" y="0"/>
                </a:cubicBezTo>
                <a:lnTo>
                  <a:pt x="334536" y="1115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29A44-FDA8-1636-5D80-3A380B0A3019}"/>
              </a:ext>
            </a:extLst>
          </p:cNvPr>
          <p:cNvSpPr txBox="1"/>
          <p:nvPr/>
        </p:nvSpPr>
        <p:spPr>
          <a:xfrm>
            <a:off x="6854283" y="5785617"/>
            <a:ext cx="502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</a:t>
            </a:r>
            <a:r>
              <a:rPr lang="zh-CN" altLang="en-US" dirty="0"/>
              <a:t>文本输入框按一下删除键删除文字会有奇怪行为，会删除</a:t>
            </a:r>
            <a:r>
              <a:rPr lang="en-US" altLang="zh-CN" dirty="0"/>
              <a:t>partial word</a:t>
            </a:r>
            <a:r>
              <a:rPr lang="zh-CN" altLang="en-US" dirty="0"/>
              <a:t>或者连续若干</a:t>
            </a:r>
            <a:r>
              <a:rPr lang="en-US" altLang="zh-CN" dirty="0"/>
              <a:t>words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657673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7239A-82B6-BCBC-F36A-6CC02DCC0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41" y="314990"/>
            <a:ext cx="7772400" cy="502417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BC1C940-384D-F849-C8E0-ED6C9701E409}"/>
              </a:ext>
            </a:extLst>
          </p:cNvPr>
          <p:cNvSpPr/>
          <p:nvPr/>
        </p:nvSpPr>
        <p:spPr>
          <a:xfrm>
            <a:off x="2394210" y="1962615"/>
            <a:ext cx="4181707" cy="725313"/>
          </a:xfrm>
          <a:custGeom>
            <a:avLst/>
            <a:gdLst>
              <a:gd name="connsiteX0" fmla="*/ 758283 w 4181707"/>
              <a:gd name="connsiteY0" fmla="*/ 89209 h 725313"/>
              <a:gd name="connsiteX1" fmla="*/ 289931 w 4181707"/>
              <a:gd name="connsiteY1" fmla="*/ 111512 h 725313"/>
              <a:gd name="connsiteX2" fmla="*/ 211873 w 4181707"/>
              <a:gd name="connsiteY2" fmla="*/ 122663 h 725313"/>
              <a:gd name="connsiteX3" fmla="*/ 111512 w 4181707"/>
              <a:gd name="connsiteY3" fmla="*/ 144965 h 725313"/>
              <a:gd name="connsiteX4" fmla="*/ 55756 w 4181707"/>
              <a:gd name="connsiteY4" fmla="*/ 189570 h 725313"/>
              <a:gd name="connsiteX5" fmla="*/ 11151 w 4181707"/>
              <a:gd name="connsiteY5" fmla="*/ 245326 h 725313"/>
              <a:gd name="connsiteX6" fmla="*/ 0 w 4181707"/>
              <a:gd name="connsiteY6" fmla="*/ 301082 h 725313"/>
              <a:gd name="connsiteX7" fmla="*/ 11151 w 4181707"/>
              <a:gd name="connsiteY7" fmla="*/ 579863 h 725313"/>
              <a:gd name="connsiteX8" fmla="*/ 55756 w 4181707"/>
              <a:gd name="connsiteY8" fmla="*/ 635619 h 725313"/>
              <a:gd name="connsiteX9" fmla="*/ 100361 w 4181707"/>
              <a:gd name="connsiteY9" fmla="*/ 657921 h 725313"/>
              <a:gd name="connsiteX10" fmla="*/ 167268 w 4181707"/>
              <a:gd name="connsiteY10" fmla="*/ 669073 h 725313"/>
              <a:gd name="connsiteX11" fmla="*/ 211873 w 4181707"/>
              <a:gd name="connsiteY11" fmla="*/ 680224 h 725313"/>
              <a:gd name="connsiteX12" fmla="*/ 245327 w 4181707"/>
              <a:gd name="connsiteY12" fmla="*/ 691375 h 725313"/>
              <a:gd name="connsiteX13" fmla="*/ 334536 w 4181707"/>
              <a:gd name="connsiteY13" fmla="*/ 702526 h 725313"/>
              <a:gd name="connsiteX14" fmla="*/ 367990 w 4181707"/>
              <a:gd name="connsiteY14" fmla="*/ 713678 h 725313"/>
              <a:gd name="connsiteX15" fmla="*/ 814039 w 4181707"/>
              <a:gd name="connsiteY15" fmla="*/ 713678 h 725313"/>
              <a:gd name="connsiteX16" fmla="*/ 880946 w 4181707"/>
              <a:gd name="connsiteY16" fmla="*/ 702526 h 725313"/>
              <a:gd name="connsiteX17" fmla="*/ 1048214 w 4181707"/>
              <a:gd name="connsiteY17" fmla="*/ 680224 h 725313"/>
              <a:gd name="connsiteX18" fmla="*/ 3412273 w 4181707"/>
              <a:gd name="connsiteY18" fmla="*/ 691375 h 725313"/>
              <a:gd name="connsiteX19" fmla="*/ 3880624 w 4181707"/>
              <a:gd name="connsiteY19" fmla="*/ 691375 h 725313"/>
              <a:gd name="connsiteX20" fmla="*/ 3980985 w 4181707"/>
              <a:gd name="connsiteY20" fmla="*/ 669073 h 725313"/>
              <a:gd name="connsiteX21" fmla="*/ 4070195 w 4181707"/>
              <a:gd name="connsiteY21" fmla="*/ 624468 h 725313"/>
              <a:gd name="connsiteX22" fmla="*/ 4125951 w 4181707"/>
              <a:gd name="connsiteY22" fmla="*/ 579863 h 725313"/>
              <a:gd name="connsiteX23" fmla="*/ 4148253 w 4181707"/>
              <a:gd name="connsiteY23" fmla="*/ 557560 h 725313"/>
              <a:gd name="connsiteX24" fmla="*/ 4181707 w 4181707"/>
              <a:gd name="connsiteY24" fmla="*/ 546409 h 725313"/>
              <a:gd name="connsiteX25" fmla="*/ 4170556 w 4181707"/>
              <a:gd name="connsiteY25" fmla="*/ 367990 h 725313"/>
              <a:gd name="connsiteX26" fmla="*/ 4103649 w 4181707"/>
              <a:gd name="connsiteY26" fmla="*/ 323385 h 725313"/>
              <a:gd name="connsiteX27" fmla="*/ 4047892 w 4181707"/>
              <a:gd name="connsiteY27" fmla="*/ 289931 h 725313"/>
              <a:gd name="connsiteX28" fmla="*/ 4003288 w 4181707"/>
              <a:gd name="connsiteY28" fmla="*/ 278780 h 725313"/>
              <a:gd name="connsiteX29" fmla="*/ 3813717 w 4181707"/>
              <a:gd name="connsiteY29" fmla="*/ 245326 h 725313"/>
              <a:gd name="connsiteX30" fmla="*/ 2665141 w 4181707"/>
              <a:gd name="connsiteY30" fmla="*/ 234175 h 725313"/>
              <a:gd name="connsiteX31" fmla="*/ 2575931 w 4181707"/>
              <a:gd name="connsiteY31" fmla="*/ 211873 h 725313"/>
              <a:gd name="connsiteX32" fmla="*/ 2531327 w 4181707"/>
              <a:gd name="connsiteY32" fmla="*/ 200721 h 725313"/>
              <a:gd name="connsiteX33" fmla="*/ 2475570 w 4181707"/>
              <a:gd name="connsiteY33" fmla="*/ 189570 h 725313"/>
              <a:gd name="connsiteX34" fmla="*/ 2364058 w 4181707"/>
              <a:gd name="connsiteY34" fmla="*/ 167268 h 725313"/>
              <a:gd name="connsiteX35" fmla="*/ 2297151 w 4181707"/>
              <a:gd name="connsiteY35" fmla="*/ 144965 h 725313"/>
              <a:gd name="connsiteX36" fmla="*/ 2241395 w 4181707"/>
              <a:gd name="connsiteY36" fmla="*/ 133814 h 725313"/>
              <a:gd name="connsiteX37" fmla="*/ 2174488 w 4181707"/>
              <a:gd name="connsiteY37" fmla="*/ 111512 h 725313"/>
              <a:gd name="connsiteX38" fmla="*/ 2118731 w 4181707"/>
              <a:gd name="connsiteY38" fmla="*/ 100360 h 725313"/>
              <a:gd name="connsiteX39" fmla="*/ 2007219 w 4181707"/>
              <a:gd name="connsiteY39" fmla="*/ 66907 h 725313"/>
              <a:gd name="connsiteX40" fmla="*/ 1962614 w 4181707"/>
              <a:gd name="connsiteY40" fmla="*/ 44604 h 725313"/>
              <a:gd name="connsiteX41" fmla="*/ 1873405 w 4181707"/>
              <a:gd name="connsiteY41" fmla="*/ 22302 h 725313"/>
              <a:gd name="connsiteX42" fmla="*/ 1839951 w 4181707"/>
              <a:gd name="connsiteY42" fmla="*/ 11151 h 725313"/>
              <a:gd name="connsiteX43" fmla="*/ 1761892 w 4181707"/>
              <a:gd name="connsiteY43" fmla="*/ 0 h 725313"/>
              <a:gd name="connsiteX44" fmla="*/ 1516566 w 4181707"/>
              <a:gd name="connsiteY44" fmla="*/ 11151 h 725313"/>
              <a:gd name="connsiteX45" fmla="*/ 1427356 w 4181707"/>
              <a:gd name="connsiteY45" fmla="*/ 55756 h 725313"/>
              <a:gd name="connsiteX46" fmla="*/ 1393902 w 4181707"/>
              <a:gd name="connsiteY46" fmla="*/ 66907 h 725313"/>
              <a:gd name="connsiteX47" fmla="*/ 1349297 w 4181707"/>
              <a:gd name="connsiteY47" fmla="*/ 100360 h 725313"/>
              <a:gd name="connsiteX48" fmla="*/ 1293541 w 4181707"/>
              <a:gd name="connsiteY48" fmla="*/ 144965 h 725313"/>
              <a:gd name="connsiteX49" fmla="*/ 1226634 w 4181707"/>
              <a:gd name="connsiteY49" fmla="*/ 167268 h 725313"/>
              <a:gd name="connsiteX50" fmla="*/ 1193180 w 4181707"/>
              <a:gd name="connsiteY50" fmla="*/ 178419 h 725313"/>
              <a:gd name="connsiteX51" fmla="*/ 1159727 w 4181707"/>
              <a:gd name="connsiteY51" fmla="*/ 189570 h 725313"/>
              <a:gd name="connsiteX52" fmla="*/ 947853 w 4181707"/>
              <a:gd name="connsiteY52" fmla="*/ 167268 h 725313"/>
              <a:gd name="connsiteX53" fmla="*/ 914400 w 4181707"/>
              <a:gd name="connsiteY53" fmla="*/ 156117 h 725313"/>
              <a:gd name="connsiteX54" fmla="*/ 869795 w 4181707"/>
              <a:gd name="connsiteY54" fmla="*/ 133814 h 725313"/>
              <a:gd name="connsiteX55" fmla="*/ 802888 w 4181707"/>
              <a:gd name="connsiteY55" fmla="*/ 111512 h 725313"/>
              <a:gd name="connsiteX56" fmla="*/ 680224 w 4181707"/>
              <a:gd name="connsiteY56" fmla="*/ 122663 h 725313"/>
              <a:gd name="connsiteX57" fmla="*/ 646770 w 4181707"/>
              <a:gd name="connsiteY57" fmla="*/ 133814 h 7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181707" h="725313">
                <a:moveTo>
                  <a:pt x="758283" y="89209"/>
                </a:moveTo>
                <a:cubicBezTo>
                  <a:pt x="518973" y="119122"/>
                  <a:pt x="802988" y="86484"/>
                  <a:pt x="289931" y="111512"/>
                </a:cubicBezTo>
                <a:cubicBezTo>
                  <a:pt x="263679" y="112793"/>
                  <a:pt x="237799" y="118342"/>
                  <a:pt x="211873" y="122663"/>
                </a:cubicBezTo>
                <a:cubicBezTo>
                  <a:pt x="169403" y="129741"/>
                  <a:pt x="151610" y="134941"/>
                  <a:pt x="111512" y="144965"/>
                </a:cubicBezTo>
                <a:cubicBezTo>
                  <a:pt x="57660" y="198817"/>
                  <a:pt x="126092" y="133301"/>
                  <a:pt x="55756" y="189570"/>
                </a:cubicBezTo>
                <a:cubicBezTo>
                  <a:pt x="33056" y="207730"/>
                  <a:pt x="27711" y="220486"/>
                  <a:pt x="11151" y="245326"/>
                </a:cubicBezTo>
                <a:cubicBezTo>
                  <a:pt x="7434" y="263911"/>
                  <a:pt x="0" y="282129"/>
                  <a:pt x="0" y="301082"/>
                </a:cubicBezTo>
                <a:cubicBezTo>
                  <a:pt x="0" y="394083"/>
                  <a:pt x="4525" y="487098"/>
                  <a:pt x="11151" y="579863"/>
                </a:cubicBezTo>
                <a:cubicBezTo>
                  <a:pt x="13665" y="615063"/>
                  <a:pt x="27201" y="619302"/>
                  <a:pt x="55756" y="635619"/>
                </a:cubicBezTo>
                <a:cubicBezTo>
                  <a:pt x="70189" y="643866"/>
                  <a:pt x="84439" y="653144"/>
                  <a:pt x="100361" y="657921"/>
                </a:cubicBezTo>
                <a:cubicBezTo>
                  <a:pt x="122017" y="664418"/>
                  <a:pt x="145097" y="664639"/>
                  <a:pt x="167268" y="669073"/>
                </a:cubicBezTo>
                <a:cubicBezTo>
                  <a:pt x="182296" y="672079"/>
                  <a:pt x="197137" y="676014"/>
                  <a:pt x="211873" y="680224"/>
                </a:cubicBezTo>
                <a:cubicBezTo>
                  <a:pt x="223175" y="683453"/>
                  <a:pt x="233762" y="689272"/>
                  <a:pt x="245327" y="691375"/>
                </a:cubicBezTo>
                <a:cubicBezTo>
                  <a:pt x="274811" y="696736"/>
                  <a:pt x="304800" y="698809"/>
                  <a:pt x="334536" y="702526"/>
                </a:cubicBezTo>
                <a:cubicBezTo>
                  <a:pt x="345687" y="706243"/>
                  <a:pt x="356339" y="712124"/>
                  <a:pt x="367990" y="713678"/>
                </a:cubicBezTo>
                <a:cubicBezTo>
                  <a:pt x="535308" y="735988"/>
                  <a:pt x="620602" y="720586"/>
                  <a:pt x="814039" y="713678"/>
                </a:cubicBezTo>
                <a:lnTo>
                  <a:pt x="880946" y="702526"/>
                </a:lnTo>
                <a:cubicBezTo>
                  <a:pt x="947613" y="692269"/>
                  <a:pt x="979737" y="688783"/>
                  <a:pt x="1048214" y="680224"/>
                </a:cubicBezTo>
                <a:lnTo>
                  <a:pt x="3412273" y="691375"/>
                </a:lnTo>
                <a:cubicBezTo>
                  <a:pt x="4088619" y="697414"/>
                  <a:pt x="2426130" y="739857"/>
                  <a:pt x="3880624" y="691375"/>
                </a:cubicBezTo>
                <a:cubicBezTo>
                  <a:pt x="3891483" y="689203"/>
                  <a:pt x="3966449" y="675130"/>
                  <a:pt x="3980985" y="669073"/>
                </a:cubicBezTo>
                <a:cubicBezTo>
                  <a:pt x="4011674" y="656286"/>
                  <a:pt x="4070195" y="624468"/>
                  <a:pt x="4070195" y="624468"/>
                </a:cubicBezTo>
                <a:cubicBezTo>
                  <a:pt x="4124043" y="570617"/>
                  <a:pt x="4055615" y="636132"/>
                  <a:pt x="4125951" y="579863"/>
                </a:cubicBezTo>
                <a:cubicBezTo>
                  <a:pt x="4134161" y="573295"/>
                  <a:pt x="4139238" y="562969"/>
                  <a:pt x="4148253" y="557560"/>
                </a:cubicBezTo>
                <a:cubicBezTo>
                  <a:pt x="4158332" y="551512"/>
                  <a:pt x="4170556" y="550126"/>
                  <a:pt x="4181707" y="546409"/>
                </a:cubicBezTo>
                <a:cubicBezTo>
                  <a:pt x="4177990" y="486936"/>
                  <a:pt x="4182832" y="426301"/>
                  <a:pt x="4170556" y="367990"/>
                </a:cubicBezTo>
                <a:cubicBezTo>
                  <a:pt x="4163095" y="332551"/>
                  <a:pt x="4126495" y="334808"/>
                  <a:pt x="4103649" y="323385"/>
                </a:cubicBezTo>
                <a:cubicBezTo>
                  <a:pt x="4084263" y="313692"/>
                  <a:pt x="4067698" y="298734"/>
                  <a:pt x="4047892" y="289931"/>
                </a:cubicBezTo>
                <a:cubicBezTo>
                  <a:pt x="4033887" y="283707"/>
                  <a:pt x="4018249" y="282105"/>
                  <a:pt x="4003288" y="278780"/>
                </a:cubicBezTo>
                <a:cubicBezTo>
                  <a:pt x="3960873" y="269355"/>
                  <a:pt x="3828604" y="245471"/>
                  <a:pt x="3813717" y="245326"/>
                </a:cubicBezTo>
                <a:lnTo>
                  <a:pt x="2665141" y="234175"/>
                </a:lnTo>
                <a:lnTo>
                  <a:pt x="2575931" y="211873"/>
                </a:lnTo>
                <a:cubicBezTo>
                  <a:pt x="2561063" y="208156"/>
                  <a:pt x="2546355" y="203727"/>
                  <a:pt x="2531327" y="200721"/>
                </a:cubicBezTo>
                <a:lnTo>
                  <a:pt x="2475570" y="189570"/>
                </a:lnTo>
                <a:cubicBezTo>
                  <a:pt x="2424568" y="180297"/>
                  <a:pt x="2409570" y="180922"/>
                  <a:pt x="2364058" y="167268"/>
                </a:cubicBezTo>
                <a:cubicBezTo>
                  <a:pt x="2341541" y="160513"/>
                  <a:pt x="2319831" y="151151"/>
                  <a:pt x="2297151" y="144965"/>
                </a:cubicBezTo>
                <a:cubicBezTo>
                  <a:pt x="2278865" y="139978"/>
                  <a:pt x="2259681" y="138801"/>
                  <a:pt x="2241395" y="133814"/>
                </a:cubicBezTo>
                <a:cubicBezTo>
                  <a:pt x="2218715" y="127629"/>
                  <a:pt x="2197168" y="117698"/>
                  <a:pt x="2174488" y="111512"/>
                </a:cubicBezTo>
                <a:cubicBezTo>
                  <a:pt x="2156202" y="106525"/>
                  <a:pt x="2136885" y="105806"/>
                  <a:pt x="2118731" y="100360"/>
                </a:cubicBezTo>
                <a:cubicBezTo>
                  <a:pt x="1972033" y="56350"/>
                  <a:pt x="2152051" y="95873"/>
                  <a:pt x="2007219" y="66907"/>
                </a:cubicBezTo>
                <a:cubicBezTo>
                  <a:pt x="1992351" y="59473"/>
                  <a:pt x="1978384" y="49861"/>
                  <a:pt x="1962614" y="44604"/>
                </a:cubicBezTo>
                <a:cubicBezTo>
                  <a:pt x="1933535" y="34911"/>
                  <a:pt x="1902484" y="31995"/>
                  <a:pt x="1873405" y="22302"/>
                </a:cubicBezTo>
                <a:cubicBezTo>
                  <a:pt x="1862254" y="18585"/>
                  <a:pt x="1851477" y="13456"/>
                  <a:pt x="1839951" y="11151"/>
                </a:cubicBezTo>
                <a:cubicBezTo>
                  <a:pt x="1814178" y="5996"/>
                  <a:pt x="1787912" y="3717"/>
                  <a:pt x="1761892" y="0"/>
                </a:cubicBezTo>
                <a:cubicBezTo>
                  <a:pt x="1680117" y="3717"/>
                  <a:pt x="1598165" y="4623"/>
                  <a:pt x="1516566" y="11151"/>
                </a:cubicBezTo>
                <a:cubicBezTo>
                  <a:pt x="1486628" y="13546"/>
                  <a:pt x="1448794" y="45037"/>
                  <a:pt x="1427356" y="55756"/>
                </a:cubicBezTo>
                <a:cubicBezTo>
                  <a:pt x="1416842" y="61013"/>
                  <a:pt x="1405053" y="63190"/>
                  <a:pt x="1393902" y="66907"/>
                </a:cubicBezTo>
                <a:cubicBezTo>
                  <a:pt x="1379034" y="78058"/>
                  <a:pt x="1363575" y="88462"/>
                  <a:pt x="1349297" y="100360"/>
                </a:cubicBezTo>
                <a:cubicBezTo>
                  <a:pt x="1322812" y="122431"/>
                  <a:pt x="1328996" y="129207"/>
                  <a:pt x="1293541" y="144965"/>
                </a:cubicBezTo>
                <a:cubicBezTo>
                  <a:pt x="1272058" y="154513"/>
                  <a:pt x="1248936" y="159834"/>
                  <a:pt x="1226634" y="167268"/>
                </a:cubicBezTo>
                <a:lnTo>
                  <a:pt x="1193180" y="178419"/>
                </a:lnTo>
                <a:lnTo>
                  <a:pt x="1159727" y="189570"/>
                </a:lnTo>
                <a:cubicBezTo>
                  <a:pt x="1067109" y="182955"/>
                  <a:pt x="1024831" y="186512"/>
                  <a:pt x="947853" y="167268"/>
                </a:cubicBezTo>
                <a:cubicBezTo>
                  <a:pt x="936450" y="164417"/>
                  <a:pt x="925204" y="160747"/>
                  <a:pt x="914400" y="156117"/>
                </a:cubicBezTo>
                <a:cubicBezTo>
                  <a:pt x="899121" y="149569"/>
                  <a:pt x="885229" y="139988"/>
                  <a:pt x="869795" y="133814"/>
                </a:cubicBezTo>
                <a:cubicBezTo>
                  <a:pt x="847968" y="125083"/>
                  <a:pt x="802888" y="111512"/>
                  <a:pt x="802888" y="111512"/>
                </a:cubicBezTo>
                <a:cubicBezTo>
                  <a:pt x="762000" y="115229"/>
                  <a:pt x="720868" y="116857"/>
                  <a:pt x="680224" y="122663"/>
                </a:cubicBezTo>
                <a:cubicBezTo>
                  <a:pt x="668588" y="124325"/>
                  <a:pt x="646770" y="133814"/>
                  <a:pt x="646770" y="1338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27F5869-4D14-678D-28B9-F4133B89E300}"/>
              </a:ext>
            </a:extLst>
          </p:cNvPr>
          <p:cNvSpPr/>
          <p:nvPr/>
        </p:nvSpPr>
        <p:spPr>
          <a:xfrm>
            <a:off x="6726043" y="1740074"/>
            <a:ext cx="1806498" cy="1895707"/>
          </a:xfrm>
          <a:custGeom>
            <a:avLst/>
            <a:gdLst>
              <a:gd name="connsiteX0" fmla="*/ 535259 w 1806498"/>
              <a:gd name="connsiteY0" fmla="*/ 55756 h 1895707"/>
              <a:gd name="connsiteX1" fmla="*/ 278781 w 1806498"/>
              <a:gd name="connsiteY1" fmla="*/ 66907 h 1895707"/>
              <a:gd name="connsiteX2" fmla="*/ 234176 w 1806498"/>
              <a:gd name="connsiteY2" fmla="*/ 89210 h 1895707"/>
              <a:gd name="connsiteX3" fmla="*/ 178420 w 1806498"/>
              <a:gd name="connsiteY3" fmla="*/ 189571 h 1895707"/>
              <a:gd name="connsiteX4" fmla="*/ 167269 w 1806498"/>
              <a:gd name="connsiteY4" fmla="*/ 223024 h 1895707"/>
              <a:gd name="connsiteX5" fmla="*/ 122664 w 1806498"/>
              <a:gd name="connsiteY5" fmla="*/ 334536 h 1895707"/>
              <a:gd name="connsiteX6" fmla="*/ 78059 w 1806498"/>
              <a:gd name="connsiteY6" fmla="*/ 457200 h 1895707"/>
              <a:gd name="connsiteX7" fmla="*/ 44605 w 1806498"/>
              <a:gd name="connsiteY7" fmla="*/ 591014 h 1895707"/>
              <a:gd name="connsiteX8" fmla="*/ 22303 w 1806498"/>
              <a:gd name="connsiteY8" fmla="*/ 758283 h 1895707"/>
              <a:gd name="connsiteX9" fmla="*/ 11152 w 1806498"/>
              <a:gd name="connsiteY9" fmla="*/ 802888 h 1895707"/>
              <a:gd name="connsiteX10" fmla="*/ 0 w 1806498"/>
              <a:gd name="connsiteY10" fmla="*/ 858644 h 1895707"/>
              <a:gd name="connsiteX11" fmla="*/ 11152 w 1806498"/>
              <a:gd name="connsiteY11" fmla="*/ 1315844 h 1895707"/>
              <a:gd name="connsiteX12" fmla="*/ 33454 w 1806498"/>
              <a:gd name="connsiteY12" fmla="*/ 1483112 h 1895707"/>
              <a:gd name="connsiteX13" fmla="*/ 55757 w 1806498"/>
              <a:gd name="connsiteY13" fmla="*/ 1594624 h 1895707"/>
              <a:gd name="connsiteX14" fmla="*/ 78059 w 1806498"/>
              <a:gd name="connsiteY14" fmla="*/ 1694985 h 1895707"/>
              <a:gd name="connsiteX15" fmla="*/ 100361 w 1806498"/>
              <a:gd name="connsiteY15" fmla="*/ 1728439 h 1895707"/>
              <a:gd name="connsiteX16" fmla="*/ 111513 w 1806498"/>
              <a:gd name="connsiteY16" fmla="*/ 1761893 h 1895707"/>
              <a:gd name="connsiteX17" fmla="*/ 178420 w 1806498"/>
              <a:gd name="connsiteY17" fmla="*/ 1806497 h 1895707"/>
              <a:gd name="connsiteX18" fmla="*/ 211874 w 1806498"/>
              <a:gd name="connsiteY18" fmla="*/ 1828800 h 1895707"/>
              <a:gd name="connsiteX19" fmla="*/ 245327 w 1806498"/>
              <a:gd name="connsiteY19" fmla="*/ 1839951 h 1895707"/>
              <a:gd name="connsiteX20" fmla="*/ 379142 w 1806498"/>
              <a:gd name="connsiteY20" fmla="*/ 1862254 h 1895707"/>
              <a:gd name="connsiteX21" fmla="*/ 568713 w 1806498"/>
              <a:gd name="connsiteY21" fmla="*/ 1884556 h 1895707"/>
              <a:gd name="connsiteX22" fmla="*/ 735981 w 1806498"/>
              <a:gd name="connsiteY22" fmla="*/ 1895707 h 1895707"/>
              <a:gd name="connsiteX23" fmla="*/ 1092820 w 1806498"/>
              <a:gd name="connsiteY23" fmla="*/ 1884556 h 1895707"/>
              <a:gd name="connsiteX24" fmla="*/ 1260088 w 1806498"/>
              <a:gd name="connsiteY24" fmla="*/ 1828800 h 1895707"/>
              <a:gd name="connsiteX25" fmla="*/ 1326996 w 1806498"/>
              <a:gd name="connsiteY25" fmla="*/ 1806497 h 1895707"/>
              <a:gd name="connsiteX26" fmla="*/ 1427357 w 1806498"/>
              <a:gd name="connsiteY26" fmla="*/ 1750741 h 1895707"/>
              <a:gd name="connsiteX27" fmla="*/ 1483113 w 1806498"/>
              <a:gd name="connsiteY27" fmla="*/ 1728439 h 1895707"/>
              <a:gd name="connsiteX28" fmla="*/ 1572322 w 1806498"/>
              <a:gd name="connsiteY28" fmla="*/ 1661532 h 1895707"/>
              <a:gd name="connsiteX29" fmla="*/ 1605776 w 1806498"/>
              <a:gd name="connsiteY29" fmla="*/ 1639229 h 1895707"/>
              <a:gd name="connsiteX30" fmla="*/ 1639230 w 1806498"/>
              <a:gd name="connsiteY30" fmla="*/ 1605775 h 1895707"/>
              <a:gd name="connsiteX31" fmla="*/ 1672683 w 1806498"/>
              <a:gd name="connsiteY31" fmla="*/ 1583473 h 1895707"/>
              <a:gd name="connsiteX32" fmla="*/ 1739591 w 1806498"/>
              <a:gd name="connsiteY32" fmla="*/ 1516566 h 1895707"/>
              <a:gd name="connsiteX33" fmla="*/ 1761893 w 1806498"/>
              <a:gd name="connsiteY33" fmla="*/ 1494263 h 1895707"/>
              <a:gd name="connsiteX34" fmla="*/ 1773044 w 1806498"/>
              <a:gd name="connsiteY34" fmla="*/ 1460810 h 1895707"/>
              <a:gd name="connsiteX35" fmla="*/ 1795347 w 1806498"/>
              <a:gd name="connsiteY35" fmla="*/ 1405054 h 1895707"/>
              <a:gd name="connsiteX36" fmla="*/ 1806498 w 1806498"/>
              <a:gd name="connsiteY36" fmla="*/ 1282390 h 1895707"/>
              <a:gd name="connsiteX37" fmla="*/ 1795347 w 1806498"/>
              <a:gd name="connsiteY37" fmla="*/ 814039 h 1895707"/>
              <a:gd name="connsiteX38" fmla="*/ 1761893 w 1806498"/>
              <a:gd name="connsiteY38" fmla="*/ 691375 h 1895707"/>
              <a:gd name="connsiteX39" fmla="*/ 1750742 w 1806498"/>
              <a:gd name="connsiteY39" fmla="*/ 646771 h 1895707"/>
              <a:gd name="connsiteX40" fmla="*/ 1672683 w 1806498"/>
              <a:gd name="connsiteY40" fmla="*/ 535258 h 1895707"/>
              <a:gd name="connsiteX41" fmla="*/ 1628079 w 1806498"/>
              <a:gd name="connsiteY41" fmla="*/ 479502 h 1895707"/>
              <a:gd name="connsiteX42" fmla="*/ 1583474 w 1806498"/>
              <a:gd name="connsiteY42" fmla="*/ 446049 h 1895707"/>
              <a:gd name="connsiteX43" fmla="*/ 1516566 w 1806498"/>
              <a:gd name="connsiteY43" fmla="*/ 379141 h 1895707"/>
              <a:gd name="connsiteX44" fmla="*/ 1460810 w 1806498"/>
              <a:gd name="connsiteY44" fmla="*/ 345688 h 1895707"/>
              <a:gd name="connsiteX45" fmla="*/ 1438508 w 1806498"/>
              <a:gd name="connsiteY45" fmla="*/ 323385 h 1895707"/>
              <a:gd name="connsiteX46" fmla="*/ 1405054 w 1806498"/>
              <a:gd name="connsiteY46" fmla="*/ 301083 h 1895707"/>
              <a:gd name="connsiteX47" fmla="*/ 1382752 w 1806498"/>
              <a:gd name="connsiteY47" fmla="*/ 278780 h 1895707"/>
              <a:gd name="connsiteX48" fmla="*/ 1315844 w 1806498"/>
              <a:gd name="connsiteY48" fmla="*/ 234175 h 1895707"/>
              <a:gd name="connsiteX49" fmla="*/ 1215483 w 1806498"/>
              <a:gd name="connsiteY49" fmla="*/ 144966 h 1895707"/>
              <a:gd name="connsiteX50" fmla="*/ 1170879 w 1806498"/>
              <a:gd name="connsiteY50" fmla="*/ 111512 h 1895707"/>
              <a:gd name="connsiteX51" fmla="*/ 1092820 w 1806498"/>
              <a:gd name="connsiteY51" fmla="*/ 78058 h 1895707"/>
              <a:gd name="connsiteX52" fmla="*/ 1003610 w 1806498"/>
              <a:gd name="connsiteY52" fmla="*/ 44605 h 1895707"/>
              <a:gd name="connsiteX53" fmla="*/ 947854 w 1806498"/>
              <a:gd name="connsiteY53" fmla="*/ 22302 h 1895707"/>
              <a:gd name="connsiteX54" fmla="*/ 735981 w 1806498"/>
              <a:gd name="connsiteY54" fmla="*/ 0 h 1895707"/>
              <a:gd name="connsiteX55" fmla="*/ 379142 w 1806498"/>
              <a:gd name="connsiteY55" fmla="*/ 11151 h 189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806498" h="1895707">
                <a:moveTo>
                  <a:pt x="535259" y="55756"/>
                </a:moveTo>
                <a:cubicBezTo>
                  <a:pt x="449766" y="59473"/>
                  <a:pt x="363831" y="57457"/>
                  <a:pt x="278781" y="66907"/>
                </a:cubicBezTo>
                <a:cubicBezTo>
                  <a:pt x="262259" y="68743"/>
                  <a:pt x="246797" y="78392"/>
                  <a:pt x="234176" y="89210"/>
                </a:cubicBezTo>
                <a:cubicBezTo>
                  <a:pt x="203171" y="115785"/>
                  <a:pt x="192050" y="153224"/>
                  <a:pt x="178420" y="189571"/>
                </a:cubicBezTo>
                <a:cubicBezTo>
                  <a:pt x="174293" y="200577"/>
                  <a:pt x="171489" y="212053"/>
                  <a:pt x="167269" y="223024"/>
                </a:cubicBezTo>
                <a:cubicBezTo>
                  <a:pt x="152898" y="260390"/>
                  <a:pt x="137532" y="297365"/>
                  <a:pt x="122664" y="334536"/>
                </a:cubicBezTo>
                <a:cubicBezTo>
                  <a:pt x="107883" y="371489"/>
                  <a:pt x="87604" y="419020"/>
                  <a:pt x="78059" y="457200"/>
                </a:cubicBezTo>
                <a:cubicBezTo>
                  <a:pt x="33016" y="637376"/>
                  <a:pt x="105279" y="408997"/>
                  <a:pt x="44605" y="591014"/>
                </a:cubicBezTo>
                <a:cubicBezTo>
                  <a:pt x="37167" y="657959"/>
                  <a:pt x="34816" y="695715"/>
                  <a:pt x="22303" y="758283"/>
                </a:cubicBezTo>
                <a:cubicBezTo>
                  <a:pt x="19297" y="773311"/>
                  <a:pt x="14477" y="787927"/>
                  <a:pt x="11152" y="802888"/>
                </a:cubicBezTo>
                <a:cubicBezTo>
                  <a:pt x="7040" y="821390"/>
                  <a:pt x="3717" y="840059"/>
                  <a:pt x="0" y="858644"/>
                </a:cubicBezTo>
                <a:cubicBezTo>
                  <a:pt x="3717" y="1011044"/>
                  <a:pt x="5403" y="1163507"/>
                  <a:pt x="11152" y="1315844"/>
                </a:cubicBezTo>
                <a:cubicBezTo>
                  <a:pt x="15797" y="1438924"/>
                  <a:pt x="10114" y="1413091"/>
                  <a:pt x="33454" y="1483112"/>
                </a:cubicBezTo>
                <a:cubicBezTo>
                  <a:pt x="60776" y="1674369"/>
                  <a:pt x="29804" y="1490817"/>
                  <a:pt x="55757" y="1594624"/>
                </a:cubicBezTo>
                <a:cubicBezTo>
                  <a:pt x="58933" y="1607327"/>
                  <a:pt x="71190" y="1678958"/>
                  <a:pt x="78059" y="1694985"/>
                </a:cubicBezTo>
                <a:cubicBezTo>
                  <a:pt x="83338" y="1707304"/>
                  <a:pt x="94367" y="1716452"/>
                  <a:pt x="100361" y="1728439"/>
                </a:cubicBezTo>
                <a:cubicBezTo>
                  <a:pt x="105618" y="1738953"/>
                  <a:pt x="104993" y="1752113"/>
                  <a:pt x="111513" y="1761893"/>
                </a:cubicBezTo>
                <a:cubicBezTo>
                  <a:pt x="135379" y="1797692"/>
                  <a:pt x="143347" y="1794806"/>
                  <a:pt x="178420" y="1806497"/>
                </a:cubicBezTo>
                <a:cubicBezTo>
                  <a:pt x="189571" y="1813931"/>
                  <a:pt x="199887" y="1822806"/>
                  <a:pt x="211874" y="1828800"/>
                </a:cubicBezTo>
                <a:cubicBezTo>
                  <a:pt x="222387" y="1834057"/>
                  <a:pt x="233801" y="1837646"/>
                  <a:pt x="245327" y="1839951"/>
                </a:cubicBezTo>
                <a:cubicBezTo>
                  <a:pt x="289669" y="1848820"/>
                  <a:pt x="334271" y="1856645"/>
                  <a:pt x="379142" y="1862254"/>
                </a:cubicBezTo>
                <a:cubicBezTo>
                  <a:pt x="424503" y="1867924"/>
                  <a:pt x="525332" y="1880941"/>
                  <a:pt x="568713" y="1884556"/>
                </a:cubicBezTo>
                <a:cubicBezTo>
                  <a:pt x="624400" y="1889196"/>
                  <a:pt x="680225" y="1891990"/>
                  <a:pt x="735981" y="1895707"/>
                </a:cubicBezTo>
                <a:cubicBezTo>
                  <a:pt x="854927" y="1891990"/>
                  <a:pt x="973989" y="1890979"/>
                  <a:pt x="1092820" y="1884556"/>
                </a:cubicBezTo>
                <a:cubicBezTo>
                  <a:pt x="1152773" y="1881315"/>
                  <a:pt x="1205033" y="1847152"/>
                  <a:pt x="1260088" y="1828800"/>
                </a:cubicBezTo>
                <a:cubicBezTo>
                  <a:pt x="1282391" y="1821366"/>
                  <a:pt x="1305168" y="1815228"/>
                  <a:pt x="1326996" y="1806497"/>
                </a:cubicBezTo>
                <a:cubicBezTo>
                  <a:pt x="1380691" y="1785019"/>
                  <a:pt x="1370769" y="1779035"/>
                  <a:pt x="1427357" y="1750741"/>
                </a:cubicBezTo>
                <a:cubicBezTo>
                  <a:pt x="1445261" y="1741789"/>
                  <a:pt x="1466065" y="1738930"/>
                  <a:pt x="1483113" y="1728439"/>
                </a:cubicBezTo>
                <a:cubicBezTo>
                  <a:pt x="1514770" y="1708958"/>
                  <a:pt x="1541394" y="1682151"/>
                  <a:pt x="1572322" y="1661532"/>
                </a:cubicBezTo>
                <a:cubicBezTo>
                  <a:pt x="1583473" y="1654098"/>
                  <a:pt x="1595480" y="1647809"/>
                  <a:pt x="1605776" y="1639229"/>
                </a:cubicBezTo>
                <a:cubicBezTo>
                  <a:pt x="1617891" y="1629133"/>
                  <a:pt x="1627115" y="1615871"/>
                  <a:pt x="1639230" y="1605775"/>
                </a:cubicBezTo>
                <a:cubicBezTo>
                  <a:pt x="1649526" y="1597195"/>
                  <a:pt x="1662666" y="1592377"/>
                  <a:pt x="1672683" y="1583473"/>
                </a:cubicBezTo>
                <a:cubicBezTo>
                  <a:pt x="1696257" y="1562519"/>
                  <a:pt x="1717288" y="1538869"/>
                  <a:pt x="1739591" y="1516566"/>
                </a:cubicBezTo>
                <a:lnTo>
                  <a:pt x="1761893" y="1494263"/>
                </a:lnTo>
                <a:cubicBezTo>
                  <a:pt x="1765610" y="1483112"/>
                  <a:pt x="1768917" y="1471816"/>
                  <a:pt x="1773044" y="1460810"/>
                </a:cubicBezTo>
                <a:cubicBezTo>
                  <a:pt x="1780073" y="1442067"/>
                  <a:pt x="1791658" y="1424728"/>
                  <a:pt x="1795347" y="1405054"/>
                </a:cubicBezTo>
                <a:cubicBezTo>
                  <a:pt x="1802913" y="1364701"/>
                  <a:pt x="1802781" y="1323278"/>
                  <a:pt x="1806498" y="1282390"/>
                </a:cubicBezTo>
                <a:cubicBezTo>
                  <a:pt x="1802781" y="1126273"/>
                  <a:pt x="1804700" y="969920"/>
                  <a:pt x="1795347" y="814039"/>
                </a:cubicBezTo>
                <a:cubicBezTo>
                  <a:pt x="1792328" y="763725"/>
                  <a:pt x="1774248" y="734619"/>
                  <a:pt x="1761893" y="691375"/>
                </a:cubicBezTo>
                <a:cubicBezTo>
                  <a:pt x="1757683" y="676639"/>
                  <a:pt x="1757596" y="660479"/>
                  <a:pt x="1750742" y="646771"/>
                </a:cubicBezTo>
                <a:cubicBezTo>
                  <a:pt x="1733650" y="612586"/>
                  <a:pt x="1695995" y="567895"/>
                  <a:pt x="1672683" y="535258"/>
                </a:cubicBezTo>
                <a:cubicBezTo>
                  <a:pt x="1651501" y="505604"/>
                  <a:pt x="1654403" y="501439"/>
                  <a:pt x="1628079" y="479502"/>
                </a:cubicBezTo>
                <a:cubicBezTo>
                  <a:pt x="1613801" y="467604"/>
                  <a:pt x="1597288" y="458482"/>
                  <a:pt x="1583474" y="446049"/>
                </a:cubicBezTo>
                <a:cubicBezTo>
                  <a:pt x="1560030" y="424949"/>
                  <a:pt x="1543612" y="395368"/>
                  <a:pt x="1516566" y="379141"/>
                </a:cubicBezTo>
                <a:cubicBezTo>
                  <a:pt x="1497981" y="367990"/>
                  <a:pt x="1478447" y="358286"/>
                  <a:pt x="1460810" y="345688"/>
                </a:cubicBezTo>
                <a:cubicBezTo>
                  <a:pt x="1452255" y="339577"/>
                  <a:pt x="1446718" y="329953"/>
                  <a:pt x="1438508" y="323385"/>
                </a:cubicBezTo>
                <a:cubicBezTo>
                  <a:pt x="1428043" y="315013"/>
                  <a:pt x="1415519" y="309455"/>
                  <a:pt x="1405054" y="301083"/>
                </a:cubicBezTo>
                <a:cubicBezTo>
                  <a:pt x="1396844" y="294515"/>
                  <a:pt x="1391163" y="285088"/>
                  <a:pt x="1382752" y="278780"/>
                </a:cubicBezTo>
                <a:cubicBezTo>
                  <a:pt x="1361309" y="262697"/>
                  <a:pt x="1334798" y="253129"/>
                  <a:pt x="1315844" y="234175"/>
                </a:cubicBezTo>
                <a:cubicBezTo>
                  <a:pt x="1216033" y="134364"/>
                  <a:pt x="1285135" y="194718"/>
                  <a:pt x="1215483" y="144966"/>
                </a:cubicBezTo>
                <a:cubicBezTo>
                  <a:pt x="1200360" y="134164"/>
                  <a:pt x="1186639" y="121362"/>
                  <a:pt x="1170879" y="111512"/>
                </a:cubicBezTo>
                <a:cubicBezTo>
                  <a:pt x="1078082" y="53513"/>
                  <a:pt x="1168687" y="115992"/>
                  <a:pt x="1092820" y="78058"/>
                </a:cubicBezTo>
                <a:cubicBezTo>
                  <a:pt x="1016252" y="39774"/>
                  <a:pt x="1111177" y="66118"/>
                  <a:pt x="1003610" y="44605"/>
                </a:cubicBezTo>
                <a:cubicBezTo>
                  <a:pt x="985025" y="37171"/>
                  <a:pt x="967027" y="28054"/>
                  <a:pt x="947854" y="22302"/>
                </a:cubicBezTo>
                <a:cubicBezTo>
                  <a:pt x="887717" y="4261"/>
                  <a:pt x="782242" y="3304"/>
                  <a:pt x="735981" y="0"/>
                </a:cubicBezTo>
                <a:cubicBezTo>
                  <a:pt x="617038" y="3837"/>
                  <a:pt x="498146" y="11151"/>
                  <a:pt x="37914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82C8D-3947-7057-2EFD-86E80DBC4751}"/>
              </a:ext>
            </a:extLst>
          </p:cNvPr>
          <p:cNvSpPr txBox="1"/>
          <p:nvPr/>
        </p:nvSpPr>
        <p:spPr>
          <a:xfrm>
            <a:off x="1839952" y="5785617"/>
            <a:ext cx="565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所有</a:t>
            </a:r>
            <a:r>
              <a:rPr lang="en-US" altLang="zh-CN" dirty="0"/>
              <a:t>description</a:t>
            </a:r>
            <a:r>
              <a:rPr lang="zh-CN" altLang="en-US" dirty="0"/>
              <a:t>在编辑过程中都要能持续保留换行和空行格式（包括</a:t>
            </a:r>
            <a:r>
              <a:rPr lang="en-US" altLang="zh-CN" dirty="0"/>
              <a:t>Agent, Worker, Flow, Data/Worker panel)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847381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442A79-B738-A729-4EDE-6E84C425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92" y="303597"/>
            <a:ext cx="4993888" cy="3228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CD939-99F5-DCD4-5E73-BC8DF409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3597"/>
            <a:ext cx="4993888" cy="3228109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52159D2-05A0-79CB-EFB8-45F6CBF8BBC2}"/>
              </a:ext>
            </a:extLst>
          </p:cNvPr>
          <p:cNvSpPr/>
          <p:nvPr/>
        </p:nvSpPr>
        <p:spPr>
          <a:xfrm>
            <a:off x="6835455" y="1449657"/>
            <a:ext cx="1262997" cy="1271239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A690E5F-EAAD-8AEA-F7CB-C83767D8C43D}"/>
              </a:ext>
            </a:extLst>
          </p:cNvPr>
          <p:cNvSpPr/>
          <p:nvPr/>
        </p:nvSpPr>
        <p:spPr>
          <a:xfrm>
            <a:off x="8184995" y="2085277"/>
            <a:ext cx="1148576" cy="308517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EEDF-839A-B3FD-21FF-0F6999592044}"/>
              </a:ext>
            </a:extLst>
          </p:cNvPr>
          <p:cNvSpPr txBox="1"/>
          <p:nvPr/>
        </p:nvSpPr>
        <p:spPr>
          <a:xfrm>
            <a:off x="1877525" y="4358539"/>
            <a:ext cx="5883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在</a:t>
            </a:r>
            <a:r>
              <a:rPr lang="en-US" altLang="zh-CN" dirty="0"/>
              <a:t>description</a:t>
            </a:r>
            <a:r>
              <a:rPr lang="zh-CN" altLang="en-US" dirty="0"/>
              <a:t>中</a:t>
            </a:r>
            <a:r>
              <a:rPr lang="en-US" altLang="zh-CN" dirty="0"/>
              <a:t>@item</a:t>
            </a:r>
            <a:r>
              <a:rPr lang="zh-CN" altLang="en-US" dirty="0"/>
              <a:t>应该添加在</a:t>
            </a:r>
            <a:r>
              <a:rPr lang="en-US" altLang="zh-CN" dirty="0"/>
              <a:t>@</a:t>
            </a:r>
            <a:r>
              <a:rPr lang="zh-CN" altLang="en-US" dirty="0"/>
              <a:t>位置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@item</a:t>
            </a:r>
            <a:r>
              <a:rPr lang="zh-CN" altLang="en-US" dirty="0"/>
              <a:t>添加后</a:t>
            </a:r>
            <a:r>
              <a:rPr lang="zh-CN" altLang="en-AU" dirty="0"/>
              <a:t>保留</a:t>
            </a:r>
            <a:r>
              <a:rPr lang="zh-CN" altLang="en-US" dirty="0"/>
              <a:t>换行和空行格式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Worker panel</a:t>
            </a:r>
            <a:r>
              <a:rPr lang="zh-CN" altLang="en-US" dirty="0"/>
              <a:t>打开时，在</a:t>
            </a:r>
            <a:r>
              <a:rPr lang="en-US" altLang="zh-CN" dirty="0"/>
              <a:t>editor</a:t>
            </a:r>
            <a:r>
              <a:rPr lang="zh-CN" altLang="en-US" dirty="0"/>
              <a:t>中更新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后应自动同步更新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panel</a:t>
            </a:r>
            <a:r>
              <a:rPr lang="zh-CN" altLang="en-US" dirty="0"/>
              <a:t>中</a:t>
            </a:r>
            <a:r>
              <a:rPr lang="en-US" altLang="zh-CN" dirty="0"/>
              <a:t>description</a:t>
            </a:r>
            <a:endParaRPr lang="en-AU" altLang="zh-CN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155C42B-6FFD-A583-2A9D-BBBBB0A76A8B}"/>
              </a:ext>
            </a:extLst>
          </p:cNvPr>
          <p:cNvSpPr/>
          <p:nvPr/>
        </p:nvSpPr>
        <p:spPr>
          <a:xfrm>
            <a:off x="9924585" y="949928"/>
            <a:ext cx="1262997" cy="1271239"/>
          </a:xfrm>
          <a:custGeom>
            <a:avLst/>
            <a:gdLst>
              <a:gd name="connsiteX0" fmla="*/ 571622 w 1262997"/>
              <a:gd name="connsiteY0" fmla="*/ 33454 h 1271239"/>
              <a:gd name="connsiteX1" fmla="*/ 493563 w 1262997"/>
              <a:gd name="connsiteY1" fmla="*/ 44605 h 1271239"/>
              <a:gd name="connsiteX2" fmla="*/ 203632 w 1262997"/>
              <a:gd name="connsiteY2" fmla="*/ 55756 h 1271239"/>
              <a:gd name="connsiteX3" fmla="*/ 136724 w 1262997"/>
              <a:gd name="connsiteY3" fmla="*/ 100361 h 1271239"/>
              <a:gd name="connsiteX4" fmla="*/ 103271 w 1262997"/>
              <a:gd name="connsiteY4" fmla="*/ 122663 h 1271239"/>
              <a:gd name="connsiteX5" fmla="*/ 80968 w 1262997"/>
              <a:gd name="connsiteY5" fmla="*/ 156117 h 1271239"/>
              <a:gd name="connsiteX6" fmla="*/ 58666 w 1262997"/>
              <a:gd name="connsiteY6" fmla="*/ 178420 h 1271239"/>
              <a:gd name="connsiteX7" fmla="*/ 47514 w 1262997"/>
              <a:gd name="connsiteY7" fmla="*/ 223024 h 1271239"/>
              <a:gd name="connsiteX8" fmla="*/ 25212 w 1262997"/>
              <a:gd name="connsiteY8" fmla="*/ 278781 h 1271239"/>
              <a:gd name="connsiteX9" fmla="*/ 14061 w 1262997"/>
              <a:gd name="connsiteY9" fmla="*/ 312234 h 1271239"/>
              <a:gd name="connsiteX10" fmla="*/ 14061 w 1262997"/>
              <a:gd name="connsiteY10" fmla="*/ 646771 h 1271239"/>
              <a:gd name="connsiteX11" fmla="*/ 25212 w 1262997"/>
              <a:gd name="connsiteY11" fmla="*/ 680224 h 1271239"/>
              <a:gd name="connsiteX12" fmla="*/ 36363 w 1262997"/>
              <a:gd name="connsiteY12" fmla="*/ 724829 h 1271239"/>
              <a:gd name="connsiteX13" fmla="*/ 47514 w 1262997"/>
              <a:gd name="connsiteY13" fmla="*/ 758283 h 1271239"/>
              <a:gd name="connsiteX14" fmla="*/ 58666 w 1262997"/>
              <a:gd name="connsiteY14" fmla="*/ 802888 h 1271239"/>
              <a:gd name="connsiteX15" fmla="*/ 80968 w 1262997"/>
              <a:gd name="connsiteY15" fmla="*/ 836342 h 1271239"/>
              <a:gd name="connsiteX16" fmla="*/ 136724 w 1262997"/>
              <a:gd name="connsiteY16" fmla="*/ 970156 h 1271239"/>
              <a:gd name="connsiteX17" fmla="*/ 203632 w 1262997"/>
              <a:gd name="connsiteY17" fmla="*/ 1070517 h 1271239"/>
              <a:gd name="connsiteX18" fmla="*/ 225934 w 1262997"/>
              <a:gd name="connsiteY18" fmla="*/ 1103971 h 1271239"/>
              <a:gd name="connsiteX19" fmla="*/ 303993 w 1262997"/>
              <a:gd name="connsiteY19" fmla="*/ 1204332 h 1271239"/>
              <a:gd name="connsiteX20" fmla="*/ 370900 w 1262997"/>
              <a:gd name="connsiteY20" fmla="*/ 1248937 h 1271239"/>
              <a:gd name="connsiteX21" fmla="*/ 482412 w 1262997"/>
              <a:gd name="connsiteY21" fmla="*/ 1271239 h 1271239"/>
              <a:gd name="connsiteX22" fmla="*/ 816949 w 1262997"/>
              <a:gd name="connsiteY22" fmla="*/ 1260088 h 1271239"/>
              <a:gd name="connsiteX23" fmla="*/ 861553 w 1262997"/>
              <a:gd name="connsiteY23" fmla="*/ 1248937 h 1271239"/>
              <a:gd name="connsiteX24" fmla="*/ 895007 w 1262997"/>
              <a:gd name="connsiteY24" fmla="*/ 1226634 h 1271239"/>
              <a:gd name="connsiteX25" fmla="*/ 950763 w 1262997"/>
              <a:gd name="connsiteY25" fmla="*/ 1204332 h 1271239"/>
              <a:gd name="connsiteX26" fmla="*/ 1028822 w 1262997"/>
              <a:gd name="connsiteY26" fmla="*/ 1137424 h 1271239"/>
              <a:gd name="connsiteX27" fmla="*/ 1095729 w 1262997"/>
              <a:gd name="connsiteY27" fmla="*/ 1092820 h 1271239"/>
              <a:gd name="connsiteX28" fmla="*/ 1129183 w 1262997"/>
              <a:gd name="connsiteY28" fmla="*/ 1070517 h 1271239"/>
              <a:gd name="connsiteX29" fmla="*/ 1162636 w 1262997"/>
              <a:gd name="connsiteY29" fmla="*/ 1037063 h 1271239"/>
              <a:gd name="connsiteX30" fmla="*/ 1184939 w 1262997"/>
              <a:gd name="connsiteY30" fmla="*/ 1003610 h 1271239"/>
              <a:gd name="connsiteX31" fmla="*/ 1218393 w 1262997"/>
              <a:gd name="connsiteY31" fmla="*/ 959005 h 1271239"/>
              <a:gd name="connsiteX32" fmla="*/ 1229544 w 1262997"/>
              <a:gd name="connsiteY32" fmla="*/ 925551 h 1271239"/>
              <a:gd name="connsiteX33" fmla="*/ 1240695 w 1262997"/>
              <a:gd name="connsiteY33" fmla="*/ 880946 h 1271239"/>
              <a:gd name="connsiteX34" fmla="*/ 1262997 w 1262997"/>
              <a:gd name="connsiteY34" fmla="*/ 814039 h 1271239"/>
              <a:gd name="connsiteX35" fmla="*/ 1251846 w 1262997"/>
              <a:gd name="connsiteY35" fmla="*/ 535259 h 1271239"/>
              <a:gd name="connsiteX36" fmla="*/ 1162636 w 1262997"/>
              <a:gd name="connsiteY36" fmla="*/ 323385 h 1271239"/>
              <a:gd name="connsiteX37" fmla="*/ 1129183 w 1262997"/>
              <a:gd name="connsiteY37" fmla="*/ 256478 h 1271239"/>
              <a:gd name="connsiteX38" fmla="*/ 1006519 w 1262997"/>
              <a:gd name="connsiteY38" fmla="*/ 111512 h 1271239"/>
              <a:gd name="connsiteX39" fmla="*/ 917310 w 1262997"/>
              <a:gd name="connsiteY39" fmla="*/ 55756 h 1271239"/>
              <a:gd name="connsiteX40" fmla="*/ 883856 w 1262997"/>
              <a:gd name="connsiteY40" fmla="*/ 33454 h 1271239"/>
              <a:gd name="connsiteX41" fmla="*/ 839251 w 1262997"/>
              <a:gd name="connsiteY41" fmla="*/ 22302 h 1271239"/>
              <a:gd name="connsiteX42" fmla="*/ 694285 w 1262997"/>
              <a:gd name="connsiteY42" fmla="*/ 0 h 1271239"/>
              <a:gd name="connsiteX43" fmla="*/ 382051 w 1262997"/>
              <a:gd name="connsiteY43" fmla="*/ 11151 h 1271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62997" h="1271239">
                <a:moveTo>
                  <a:pt x="571622" y="33454"/>
                </a:moveTo>
                <a:cubicBezTo>
                  <a:pt x="545602" y="37171"/>
                  <a:pt x="519799" y="43015"/>
                  <a:pt x="493563" y="44605"/>
                </a:cubicBezTo>
                <a:cubicBezTo>
                  <a:pt x="397025" y="50456"/>
                  <a:pt x="299188" y="40825"/>
                  <a:pt x="203632" y="55756"/>
                </a:cubicBezTo>
                <a:cubicBezTo>
                  <a:pt x="177149" y="59894"/>
                  <a:pt x="159027" y="85493"/>
                  <a:pt x="136724" y="100361"/>
                </a:cubicBezTo>
                <a:lnTo>
                  <a:pt x="103271" y="122663"/>
                </a:lnTo>
                <a:cubicBezTo>
                  <a:pt x="95837" y="133814"/>
                  <a:pt x="89340" y="145652"/>
                  <a:pt x="80968" y="156117"/>
                </a:cubicBezTo>
                <a:cubicBezTo>
                  <a:pt x="74400" y="164327"/>
                  <a:pt x="63368" y="169016"/>
                  <a:pt x="58666" y="178420"/>
                </a:cubicBezTo>
                <a:cubicBezTo>
                  <a:pt x="51812" y="192128"/>
                  <a:pt x="52360" y="208485"/>
                  <a:pt x="47514" y="223024"/>
                </a:cubicBezTo>
                <a:cubicBezTo>
                  <a:pt x="41184" y="242014"/>
                  <a:pt x="32240" y="260038"/>
                  <a:pt x="25212" y="278781"/>
                </a:cubicBezTo>
                <a:cubicBezTo>
                  <a:pt x="21085" y="289787"/>
                  <a:pt x="17778" y="301083"/>
                  <a:pt x="14061" y="312234"/>
                </a:cubicBezTo>
                <a:cubicBezTo>
                  <a:pt x="-5121" y="465690"/>
                  <a:pt x="-4249" y="417893"/>
                  <a:pt x="14061" y="646771"/>
                </a:cubicBezTo>
                <a:cubicBezTo>
                  <a:pt x="14998" y="658488"/>
                  <a:pt x="21983" y="668922"/>
                  <a:pt x="25212" y="680224"/>
                </a:cubicBezTo>
                <a:cubicBezTo>
                  <a:pt x="29422" y="694960"/>
                  <a:pt x="32153" y="710093"/>
                  <a:pt x="36363" y="724829"/>
                </a:cubicBezTo>
                <a:cubicBezTo>
                  <a:pt x="39592" y="736131"/>
                  <a:pt x="44285" y="746981"/>
                  <a:pt x="47514" y="758283"/>
                </a:cubicBezTo>
                <a:cubicBezTo>
                  <a:pt x="51724" y="773019"/>
                  <a:pt x="52629" y="788801"/>
                  <a:pt x="58666" y="802888"/>
                </a:cubicBezTo>
                <a:cubicBezTo>
                  <a:pt x="63945" y="815206"/>
                  <a:pt x="75525" y="824095"/>
                  <a:pt x="80968" y="836342"/>
                </a:cubicBezTo>
                <a:cubicBezTo>
                  <a:pt x="131306" y="949601"/>
                  <a:pt x="71386" y="858148"/>
                  <a:pt x="136724" y="970156"/>
                </a:cubicBezTo>
                <a:cubicBezTo>
                  <a:pt x="136730" y="970167"/>
                  <a:pt x="192478" y="1053785"/>
                  <a:pt x="203632" y="1070517"/>
                </a:cubicBezTo>
                <a:cubicBezTo>
                  <a:pt x="211066" y="1081668"/>
                  <a:pt x="219039" y="1092479"/>
                  <a:pt x="225934" y="1103971"/>
                </a:cubicBezTo>
                <a:cubicBezTo>
                  <a:pt x="255950" y="1153998"/>
                  <a:pt x="257892" y="1167451"/>
                  <a:pt x="303993" y="1204332"/>
                </a:cubicBezTo>
                <a:cubicBezTo>
                  <a:pt x="324923" y="1221076"/>
                  <a:pt x="344896" y="1242436"/>
                  <a:pt x="370900" y="1248937"/>
                </a:cubicBezTo>
                <a:cubicBezTo>
                  <a:pt x="437440" y="1265572"/>
                  <a:pt x="400388" y="1257568"/>
                  <a:pt x="482412" y="1271239"/>
                </a:cubicBezTo>
                <a:cubicBezTo>
                  <a:pt x="593924" y="1267522"/>
                  <a:pt x="705567" y="1266640"/>
                  <a:pt x="816949" y="1260088"/>
                </a:cubicBezTo>
                <a:cubicBezTo>
                  <a:pt x="832248" y="1259188"/>
                  <a:pt x="847467" y="1254974"/>
                  <a:pt x="861553" y="1248937"/>
                </a:cubicBezTo>
                <a:cubicBezTo>
                  <a:pt x="873872" y="1243658"/>
                  <a:pt x="883020" y="1232628"/>
                  <a:pt x="895007" y="1226634"/>
                </a:cubicBezTo>
                <a:cubicBezTo>
                  <a:pt x="912911" y="1217682"/>
                  <a:pt x="932178" y="1211766"/>
                  <a:pt x="950763" y="1204332"/>
                </a:cubicBezTo>
                <a:cubicBezTo>
                  <a:pt x="989265" y="1165830"/>
                  <a:pt x="981139" y="1170802"/>
                  <a:pt x="1028822" y="1137424"/>
                </a:cubicBezTo>
                <a:cubicBezTo>
                  <a:pt x="1050781" y="1122053"/>
                  <a:pt x="1073427" y="1107688"/>
                  <a:pt x="1095729" y="1092820"/>
                </a:cubicBezTo>
                <a:cubicBezTo>
                  <a:pt x="1106880" y="1085386"/>
                  <a:pt x="1119706" y="1079994"/>
                  <a:pt x="1129183" y="1070517"/>
                </a:cubicBezTo>
                <a:cubicBezTo>
                  <a:pt x="1140334" y="1059366"/>
                  <a:pt x="1152540" y="1049178"/>
                  <a:pt x="1162636" y="1037063"/>
                </a:cubicBezTo>
                <a:cubicBezTo>
                  <a:pt x="1171216" y="1026767"/>
                  <a:pt x="1177149" y="1014516"/>
                  <a:pt x="1184939" y="1003610"/>
                </a:cubicBezTo>
                <a:cubicBezTo>
                  <a:pt x="1195742" y="988487"/>
                  <a:pt x="1207242" y="973873"/>
                  <a:pt x="1218393" y="959005"/>
                </a:cubicBezTo>
                <a:cubicBezTo>
                  <a:pt x="1222110" y="947854"/>
                  <a:pt x="1226315" y="936853"/>
                  <a:pt x="1229544" y="925551"/>
                </a:cubicBezTo>
                <a:cubicBezTo>
                  <a:pt x="1233754" y="910815"/>
                  <a:pt x="1236291" y="895626"/>
                  <a:pt x="1240695" y="880946"/>
                </a:cubicBezTo>
                <a:cubicBezTo>
                  <a:pt x="1247450" y="858429"/>
                  <a:pt x="1262997" y="814039"/>
                  <a:pt x="1262997" y="814039"/>
                </a:cubicBezTo>
                <a:cubicBezTo>
                  <a:pt x="1259280" y="721112"/>
                  <a:pt x="1260527" y="627854"/>
                  <a:pt x="1251846" y="535259"/>
                </a:cubicBezTo>
                <a:cubicBezTo>
                  <a:pt x="1245615" y="468789"/>
                  <a:pt x="1186782" y="371677"/>
                  <a:pt x="1162636" y="323385"/>
                </a:cubicBezTo>
                <a:cubicBezTo>
                  <a:pt x="1151485" y="301083"/>
                  <a:pt x="1144491" y="276160"/>
                  <a:pt x="1129183" y="256478"/>
                </a:cubicBezTo>
                <a:cubicBezTo>
                  <a:pt x="1083963" y="198338"/>
                  <a:pt x="1058394" y="156903"/>
                  <a:pt x="1006519" y="111512"/>
                </a:cubicBezTo>
                <a:cubicBezTo>
                  <a:pt x="956357" y="67621"/>
                  <a:pt x="971613" y="86786"/>
                  <a:pt x="917310" y="55756"/>
                </a:cubicBezTo>
                <a:cubicBezTo>
                  <a:pt x="905674" y="49107"/>
                  <a:pt x="896174" y="38733"/>
                  <a:pt x="883856" y="33454"/>
                </a:cubicBezTo>
                <a:cubicBezTo>
                  <a:pt x="869769" y="27417"/>
                  <a:pt x="853987" y="26512"/>
                  <a:pt x="839251" y="22302"/>
                </a:cubicBezTo>
                <a:cubicBezTo>
                  <a:pt x="752699" y="-2428"/>
                  <a:pt x="873612" y="17932"/>
                  <a:pt x="694285" y="0"/>
                </a:cubicBezTo>
                <a:lnTo>
                  <a:pt x="382051" y="11151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FB0B7-E300-C4FF-2564-9E6D62427DDF}"/>
              </a:ext>
            </a:extLst>
          </p:cNvPr>
          <p:cNvSpPr txBox="1"/>
          <p:nvPr/>
        </p:nvSpPr>
        <p:spPr>
          <a:xfrm>
            <a:off x="10875026" y="2265251"/>
            <a:ext cx="156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未同步更新</a:t>
            </a:r>
            <a:endParaRPr lang="en-AU" altLang="zh-CN" dirty="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718A3821-40B2-3F2B-A3C4-C22CF49FFAD9}"/>
              </a:ext>
            </a:extLst>
          </p:cNvPr>
          <p:cNvCxnSpPr>
            <a:cxnSpLocks/>
            <a:stCxn id="9" idx="35"/>
            <a:endCxn id="10" idx="0"/>
          </p:cNvCxnSpPr>
          <p:nvPr/>
        </p:nvCxnSpPr>
        <p:spPr>
          <a:xfrm>
            <a:off x="11176431" y="1485187"/>
            <a:ext cx="480433" cy="78006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1273D9-C7C3-6605-DA4D-1271FFD80A58}"/>
              </a:ext>
            </a:extLst>
          </p:cNvPr>
          <p:cNvSpPr txBox="1"/>
          <p:nvPr/>
        </p:nvSpPr>
        <p:spPr>
          <a:xfrm>
            <a:off x="8229680" y="2536230"/>
            <a:ext cx="156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@item</a:t>
            </a:r>
            <a:r>
              <a:rPr lang="zh-CN" altLang="en-US" dirty="0"/>
              <a:t>添加到末尾</a:t>
            </a:r>
            <a:endParaRPr lang="en-AU" altLang="zh-CN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59FBAAEF-2F81-573E-603F-630CB295D066}"/>
              </a:ext>
            </a:extLst>
          </p:cNvPr>
          <p:cNvCxnSpPr>
            <a:cxnSpLocks/>
            <a:stCxn id="7" idx="22"/>
            <a:endCxn id="14" idx="0"/>
          </p:cNvCxnSpPr>
          <p:nvPr/>
        </p:nvCxnSpPr>
        <p:spPr>
          <a:xfrm>
            <a:off x="8927933" y="2391088"/>
            <a:ext cx="83585" cy="145142"/>
          </a:xfrm>
          <a:prstGeom prst="curvedConnector4">
            <a:avLst>
              <a:gd name="adj1" fmla="val 273494"/>
              <a:gd name="adj2" fmla="val 5093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6A75DF-11DD-5729-1746-8586376EDDE6}"/>
              </a:ext>
            </a:extLst>
          </p:cNvPr>
          <p:cNvSpPr txBox="1"/>
          <p:nvPr/>
        </p:nvSpPr>
        <p:spPr>
          <a:xfrm>
            <a:off x="5068754" y="1917651"/>
            <a:ext cx="156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换行</a:t>
            </a:r>
            <a:r>
              <a:rPr lang="zh-CN" altLang="en-US" dirty="0"/>
              <a:t>空行格式丢失</a:t>
            </a:r>
            <a:endParaRPr lang="en-AU" altLang="zh-CN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6B0A863-6D5B-0FCA-D7C7-02D355DB565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>
            <a:off x="5850593" y="1917652"/>
            <a:ext cx="984863" cy="167625"/>
          </a:xfrm>
          <a:prstGeom prst="curvedConnector4">
            <a:avLst>
              <a:gd name="adj1" fmla="val 10307"/>
              <a:gd name="adj2" fmla="val 236376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BF5848-4888-5A19-A7DF-FA2C440EAD7E}"/>
              </a:ext>
            </a:extLst>
          </p:cNvPr>
          <p:cNvSpPr txBox="1"/>
          <p:nvPr/>
        </p:nvSpPr>
        <p:spPr>
          <a:xfrm>
            <a:off x="5702392" y="5757813"/>
            <a:ext cx="5883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奇怪</a:t>
            </a:r>
            <a:r>
              <a:rPr lang="zh-CN" altLang="en-US" dirty="0"/>
              <a:t>的编辑行为：</a:t>
            </a:r>
            <a:br>
              <a:rPr lang="en-AU" altLang="zh-CN" dirty="0"/>
            </a:br>
            <a:r>
              <a:rPr lang="en-US" altLang="zh-CN" dirty="0"/>
              <a:t>1.</a:t>
            </a:r>
            <a:r>
              <a:rPr lang="zh-CN" altLang="en-US" dirty="0"/>
              <a:t> 连续空格出</a:t>
            </a:r>
            <a:r>
              <a:rPr lang="zh-CN" altLang="en-AU" dirty="0"/>
              <a:t>句号</a:t>
            </a:r>
            <a:r>
              <a:rPr lang="zh-CN" altLang="en-US" dirty="0"/>
              <a:t> </a:t>
            </a:r>
            <a:r>
              <a:rPr lang="en-AU" altLang="zh-CN" dirty="0"/>
              <a:t>. 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en-AU" altLang="zh-CN" dirty="0"/>
              <a:t>2. </a:t>
            </a:r>
            <a:r>
              <a:rPr lang="zh-CN" altLang="en-AU" dirty="0"/>
              <a:t>一次</a:t>
            </a:r>
            <a:r>
              <a:rPr lang="zh-CN" altLang="en-US" dirty="0"/>
              <a:t>删除键有时</a:t>
            </a:r>
            <a:r>
              <a:rPr lang="zh-CN" altLang="en-AU" dirty="0"/>
              <a:t>删除</a:t>
            </a:r>
            <a:r>
              <a:rPr lang="en-US" altLang="zh-CN" dirty="0"/>
              <a:t>partial word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删</a:t>
            </a:r>
            <a:r>
              <a:rPr lang="en-US" altLang="zh-CN" dirty="0"/>
              <a:t>@item</a:t>
            </a:r>
            <a:r>
              <a:rPr lang="zh-CN" altLang="en-US" dirty="0"/>
              <a:t>时行为不一致，有时可以一次性删除整个</a:t>
            </a:r>
            <a:r>
              <a:rPr lang="en-US" altLang="zh-CN" dirty="0"/>
              <a:t>@item</a:t>
            </a:r>
            <a:r>
              <a:rPr lang="zh-CN" altLang="en-US" dirty="0"/>
              <a:t>比如</a:t>
            </a:r>
            <a:r>
              <a:rPr lang="en-US" altLang="zh-CN" dirty="0"/>
              <a:t>@_</a:t>
            </a:r>
            <a:r>
              <a:rPr lang="en-US" altLang="zh-CN" dirty="0" err="1"/>
              <a:t>sentence_with_emoji</a:t>
            </a:r>
            <a:r>
              <a:rPr lang="zh-CN" altLang="en-US" dirty="0"/>
              <a:t>（这</a:t>
            </a:r>
            <a:r>
              <a:rPr lang="zh-CN" altLang="en-AU" dirty="0"/>
              <a:t>是</a:t>
            </a:r>
            <a:r>
              <a:rPr lang="zh-CN" altLang="en-US" dirty="0"/>
              <a:t>期待行为），有时一段一段删（但行为不一致，</a:t>
            </a:r>
            <a:r>
              <a:rPr lang="zh-CN" altLang="en-AU" dirty="0"/>
              <a:t>有时</a:t>
            </a:r>
            <a:r>
              <a:rPr lang="zh-CN" altLang="en-US" dirty="0"/>
              <a:t>带</a:t>
            </a:r>
            <a:r>
              <a:rPr lang="en-US" altLang="zh-CN" dirty="0"/>
              <a:t>dot</a:t>
            </a:r>
            <a:r>
              <a:rPr lang="zh-CN" altLang="en-US" dirty="0"/>
              <a:t>比如</a:t>
            </a:r>
            <a:r>
              <a:rPr lang="en-AU" altLang="zh-CN" dirty="0"/>
              <a:t>.ROLE, </a:t>
            </a:r>
            <a:r>
              <a:rPr lang="zh-CN" altLang="en-AU" dirty="0"/>
              <a:t>有时不带</a:t>
            </a:r>
            <a:r>
              <a:rPr lang="zh-CN" altLang="en-US" dirty="0"/>
              <a:t>比如</a:t>
            </a:r>
            <a:r>
              <a:rPr lang="en-AU" altLang="zh-CN" dirty="0"/>
              <a:t>persona, </a:t>
            </a:r>
            <a:r>
              <a:rPr lang="zh-CN" altLang="en-AU" dirty="0"/>
              <a:t>有时</a:t>
            </a:r>
            <a:r>
              <a:rPr lang="en-US" altLang="zh-CN" dirty="0"/>
              <a:t>partial word</a:t>
            </a:r>
            <a:r>
              <a:rPr lang="zh-CN" altLang="en-US" dirty="0"/>
              <a:t>比如</a:t>
            </a:r>
            <a:r>
              <a:rPr lang="en-US" altLang="zh-CN" dirty="0"/>
              <a:t>lure</a:t>
            </a:r>
            <a:r>
              <a:rPr lang="zh-CN" altLang="en-US" dirty="0"/>
              <a:t>而不是</a:t>
            </a:r>
            <a:r>
              <a:rPr lang="en-US" altLang="zh-CN" dirty="0"/>
              <a:t>failure</a:t>
            </a:r>
            <a:r>
              <a:rPr lang="zh-CN" altLang="en-US" dirty="0"/>
              <a:t>整个词）</a:t>
            </a:r>
            <a:endParaRPr lang="en-AU" altLang="zh-CN" dirty="0"/>
          </a:p>
        </p:txBody>
      </p:sp>
      <p:pic>
        <p:nvPicPr>
          <p:cNvPr id="6" name="meeting_01.mp4">
            <a:hlinkClick r:id="" action="ppaction://media"/>
            <a:extLst>
              <a:ext uri="{FF2B5EF4-FFF2-40B4-BE49-F238E27FC236}">
                <a16:creationId xmlns:a16="http://schemas.microsoft.com/office/drawing/2014/main" id="{1552ABBA-72B7-3E08-AB85-2467DF0C5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292" y="223024"/>
            <a:ext cx="9355873" cy="52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2B5107-D3DC-1362-E8B8-758E3B32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89" y="266729"/>
            <a:ext cx="7895777" cy="5103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11F37-8C54-1ACF-6BB1-A58F3670FD89}"/>
              </a:ext>
            </a:extLst>
          </p:cNvPr>
          <p:cNvSpPr txBox="1"/>
          <p:nvPr/>
        </p:nvSpPr>
        <p:spPr>
          <a:xfrm>
            <a:off x="8518967" y="983848"/>
            <a:ext cx="344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input/output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worker configuration</a:t>
            </a:r>
            <a:r>
              <a:rPr lang="en-AU" altLang="zh-CN" dirty="0"/>
              <a:t>,</a:t>
            </a:r>
            <a:r>
              <a:rPr lang="en-US" altLang="zh-CN" dirty="0"/>
              <a:t> </a:t>
            </a:r>
            <a:r>
              <a:rPr lang="en-AU" altLang="zh-CN" dirty="0"/>
              <a:t>@</a:t>
            </a:r>
            <a:r>
              <a:rPr lang="zh-CN" altLang="en-AU" dirty="0"/>
              <a:t>弹窗应该</a:t>
            </a:r>
            <a:r>
              <a:rPr lang="zh-CN" altLang="en-US" dirty="0"/>
              <a:t>包括</a:t>
            </a:r>
            <a:r>
              <a:rPr lang="en-US" altLang="zh-CN" dirty="0"/>
              <a:t>data and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r>
              <a:rPr lang="zh-CN" altLang="en-US" dirty="0"/>
              <a:t>，但不包括</a:t>
            </a:r>
            <a:r>
              <a:rPr lang="en-US" altLang="zh-CN" dirty="0"/>
              <a:t>workers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8BD52-5586-A790-E680-3130F31238EF}"/>
              </a:ext>
            </a:extLst>
          </p:cNvPr>
          <p:cNvSpPr txBox="1"/>
          <p:nvPr/>
        </p:nvSpPr>
        <p:spPr>
          <a:xfrm>
            <a:off x="8518967" y="2505670"/>
            <a:ext cx="344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guardrail in</a:t>
            </a:r>
            <a:r>
              <a:rPr lang="zh-CN" altLang="en-US" dirty="0"/>
              <a:t> </a:t>
            </a:r>
            <a:r>
              <a:rPr lang="en-US" altLang="zh-CN" dirty="0"/>
              <a:t>worker configuration</a:t>
            </a:r>
            <a:r>
              <a:rPr lang="en-AU" altLang="zh-CN" dirty="0"/>
              <a:t>,</a:t>
            </a:r>
            <a:r>
              <a:rPr lang="en-US" altLang="zh-CN" dirty="0"/>
              <a:t> </a:t>
            </a:r>
            <a:r>
              <a:rPr lang="en-AU" altLang="zh-CN" dirty="0"/>
              <a:t>@</a:t>
            </a:r>
            <a:r>
              <a:rPr lang="zh-CN" altLang="en-AU" dirty="0"/>
              <a:t>弹窗应该</a:t>
            </a:r>
            <a:r>
              <a:rPr lang="zh-CN" altLang="en-US" dirty="0"/>
              <a:t>包括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items and workers</a:t>
            </a:r>
            <a:r>
              <a:rPr lang="zh-CN" altLang="en-US" dirty="0"/>
              <a:t>，但不包括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4E3612F-79F6-4546-F098-A39F6B104970}"/>
              </a:ext>
            </a:extLst>
          </p:cNvPr>
          <p:cNvSpPr/>
          <p:nvPr/>
        </p:nvSpPr>
        <p:spPr>
          <a:xfrm>
            <a:off x="6308203" y="2491806"/>
            <a:ext cx="1990900" cy="2300113"/>
          </a:xfrm>
          <a:custGeom>
            <a:avLst/>
            <a:gdLst>
              <a:gd name="connsiteX0" fmla="*/ 1319513 w 1990900"/>
              <a:gd name="connsiteY0" fmla="*/ 216670 h 2300113"/>
              <a:gd name="connsiteX1" fmla="*/ 1157468 w 1990900"/>
              <a:gd name="connsiteY1" fmla="*/ 100923 h 2300113"/>
              <a:gd name="connsiteX2" fmla="*/ 1122744 w 1990900"/>
              <a:gd name="connsiteY2" fmla="*/ 77774 h 2300113"/>
              <a:gd name="connsiteX3" fmla="*/ 983848 w 1990900"/>
              <a:gd name="connsiteY3" fmla="*/ 43050 h 2300113"/>
              <a:gd name="connsiteX4" fmla="*/ 937549 w 1990900"/>
              <a:gd name="connsiteY4" fmla="*/ 31475 h 2300113"/>
              <a:gd name="connsiteX5" fmla="*/ 173620 w 1990900"/>
              <a:gd name="connsiteY5" fmla="*/ 89348 h 2300113"/>
              <a:gd name="connsiteX6" fmla="*/ 115746 w 1990900"/>
              <a:gd name="connsiteY6" fmla="*/ 135647 h 2300113"/>
              <a:gd name="connsiteX7" fmla="*/ 69448 w 1990900"/>
              <a:gd name="connsiteY7" fmla="*/ 228245 h 2300113"/>
              <a:gd name="connsiteX8" fmla="*/ 23149 w 1990900"/>
              <a:gd name="connsiteY8" fmla="*/ 390290 h 2300113"/>
              <a:gd name="connsiteX9" fmla="*/ 0 w 1990900"/>
              <a:gd name="connsiteY9" fmla="*/ 587060 h 2300113"/>
              <a:gd name="connsiteX10" fmla="*/ 23149 w 1990900"/>
              <a:gd name="connsiteY10" fmla="*/ 1154219 h 2300113"/>
              <a:gd name="connsiteX11" fmla="*/ 57873 w 1990900"/>
              <a:gd name="connsiteY11" fmla="*/ 1316265 h 2300113"/>
              <a:gd name="connsiteX12" fmla="*/ 138896 w 1990900"/>
              <a:gd name="connsiteY12" fmla="*/ 1559333 h 2300113"/>
              <a:gd name="connsiteX13" fmla="*/ 173620 w 1990900"/>
              <a:gd name="connsiteY13" fmla="*/ 1651931 h 2300113"/>
              <a:gd name="connsiteX14" fmla="*/ 208344 w 1990900"/>
              <a:gd name="connsiteY14" fmla="*/ 1756103 h 2300113"/>
              <a:gd name="connsiteX15" fmla="*/ 312516 w 1990900"/>
              <a:gd name="connsiteY15" fmla="*/ 1952872 h 2300113"/>
              <a:gd name="connsiteX16" fmla="*/ 358815 w 1990900"/>
              <a:gd name="connsiteY16" fmla="*/ 2033895 h 2300113"/>
              <a:gd name="connsiteX17" fmla="*/ 520860 w 1990900"/>
              <a:gd name="connsiteY17" fmla="*/ 2207516 h 2300113"/>
              <a:gd name="connsiteX18" fmla="*/ 578734 w 1990900"/>
              <a:gd name="connsiteY18" fmla="*/ 2242240 h 2300113"/>
              <a:gd name="connsiteX19" fmla="*/ 706055 w 1990900"/>
              <a:gd name="connsiteY19" fmla="*/ 2288538 h 2300113"/>
              <a:gd name="connsiteX20" fmla="*/ 775503 w 1990900"/>
              <a:gd name="connsiteY20" fmla="*/ 2300113 h 2300113"/>
              <a:gd name="connsiteX21" fmla="*/ 1145893 w 1990900"/>
              <a:gd name="connsiteY21" fmla="*/ 2288538 h 2300113"/>
              <a:gd name="connsiteX22" fmla="*/ 1284789 w 1990900"/>
              <a:gd name="connsiteY22" fmla="*/ 2230665 h 2300113"/>
              <a:gd name="connsiteX23" fmla="*/ 1446835 w 1990900"/>
              <a:gd name="connsiteY23" fmla="*/ 2149642 h 2300113"/>
              <a:gd name="connsiteX24" fmla="*/ 1620455 w 1990900"/>
              <a:gd name="connsiteY24" fmla="*/ 2057045 h 2300113"/>
              <a:gd name="connsiteX25" fmla="*/ 1759351 w 1990900"/>
              <a:gd name="connsiteY25" fmla="*/ 1964447 h 2300113"/>
              <a:gd name="connsiteX26" fmla="*/ 1794075 w 1990900"/>
              <a:gd name="connsiteY26" fmla="*/ 1929723 h 2300113"/>
              <a:gd name="connsiteX27" fmla="*/ 1840374 w 1990900"/>
              <a:gd name="connsiteY27" fmla="*/ 1894999 h 2300113"/>
              <a:gd name="connsiteX28" fmla="*/ 1886673 w 1990900"/>
              <a:gd name="connsiteY28" fmla="*/ 1837126 h 2300113"/>
              <a:gd name="connsiteX29" fmla="*/ 1921397 w 1990900"/>
              <a:gd name="connsiteY29" fmla="*/ 1802402 h 2300113"/>
              <a:gd name="connsiteX30" fmla="*/ 1932972 w 1990900"/>
              <a:gd name="connsiteY30" fmla="*/ 1767678 h 2300113"/>
              <a:gd name="connsiteX31" fmla="*/ 1967696 w 1990900"/>
              <a:gd name="connsiteY31" fmla="*/ 1698229 h 2300113"/>
              <a:gd name="connsiteX32" fmla="*/ 1990845 w 1990900"/>
              <a:gd name="connsiteY32" fmla="*/ 1501460 h 2300113"/>
              <a:gd name="connsiteX33" fmla="*/ 1967696 w 1990900"/>
              <a:gd name="connsiteY33" fmla="*/ 1281541 h 2300113"/>
              <a:gd name="connsiteX34" fmla="*/ 1921397 w 1990900"/>
              <a:gd name="connsiteY34" fmla="*/ 1096346 h 2300113"/>
              <a:gd name="connsiteX35" fmla="*/ 1875098 w 1990900"/>
              <a:gd name="connsiteY35" fmla="*/ 1015323 h 2300113"/>
              <a:gd name="connsiteX36" fmla="*/ 1840374 w 1990900"/>
              <a:gd name="connsiteY36" fmla="*/ 922726 h 2300113"/>
              <a:gd name="connsiteX37" fmla="*/ 1770926 w 1990900"/>
              <a:gd name="connsiteY37" fmla="*/ 760680 h 2300113"/>
              <a:gd name="connsiteX38" fmla="*/ 1689903 w 1990900"/>
              <a:gd name="connsiteY38" fmla="*/ 610209 h 2300113"/>
              <a:gd name="connsiteX39" fmla="*/ 1643605 w 1990900"/>
              <a:gd name="connsiteY39" fmla="*/ 517612 h 2300113"/>
              <a:gd name="connsiteX40" fmla="*/ 1620455 w 1990900"/>
              <a:gd name="connsiteY40" fmla="*/ 494462 h 2300113"/>
              <a:gd name="connsiteX41" fmla="*/ 1539432 w 1990900"/>
              <a:gd name="connsiteY41" fmla="*/ 401865 h 2300113"/>
              <a:gd name="connsiteX42" fmla="*/ 1469984 w 1990900"/>
              <a:gd name="connsiteY42" fmla="*/ 355566 h 2300113"/>
              <a:gd name="connsiteX43" fmla="*/ 1388962 w 1990900"/>
              <a:gd name="connsiteY43" fmla="*/ 320842 h 2300113"/>
              <a:gd name="connsiteX44" fmla="*/ 1342663 w 1990900"/>
              <a:gd name="connsiteY44" fmla="*/ 286118 h 2300113"/>
              <a:gd name="connsiteX45" fmla="*/ 1284789 w 1990900"/>
              <a:gd name="connsiteY45" fmla="*/ 239819 h 2300113"/>
              <a:gd name="connsiteX46" fmla="*/ 1261640 w 1990900"/>
              <a:gd name="connsiteY46" fmla="*/ 205095 h 2300113"/>
              <a:gd name="connsiteX47" fmla="*/ 1238491 w 1990900"/>
              <a:gd name="connsiteY47" fmla="*/ 124072 h 2300113"/>
              <a:gd name="connsiteX48" fmla="*/ 1203767 w 1990900"/>
              <a:gd name="connsiteY48" fmla="*/ 43050 h 2300113"/>
              <a:gd name="connsiteX49" fmla="*/ 1203767 w 1990900"/>
              <a:gd name="connsiteY49" fmla="*/ 19900 h 230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90900" h="2300113">
                <a:moveTo>
                  <a:pt x="1319513" y="216670"/>
                </a:moveTo>
                <a:cubicBezTo>
                  <a:pt x="1204666" y="130535"/>
                  <a:pt x="1259012" y="168619"/>
                  <a:pt x="1157468" y="100923"/>
                </a:cubicBezTo>
                <a:cubicBezTo>
                  <a:pt x="1145893" y="93207"/>
                  <a:pt x="1136240" y="81148"/>
                  <a:pt x="1122744" y="77774"/>
                </a:cubicBezTo>
                <a:lnTo>
                  <a:pt x="983848" y="43050"/>
                </a:lnTo>
                <a:lnTo>
                  <a:pt x="937549" y="31475"/>
                </a:lnTo>
                <a:cubicBezTo>
                  <a:pt x="46218" y="60227"/>
                  <a:pt x="423834" y="-89377"/>
                  <a:pt x="173620" y="89348"/>
                </a:cubicBezTo>
                <a:cubicBezTo>
                  <a:pt x="122516" y="125851"/>
                  <a:pt x="154459" y="96935"/>
                  <a:pt x="115746" y="135647"/>
                </a:cubicBezTo>
                <a:cubicBezTo>
                  <a:pt x="100313" y="166513"/>
                  <a:pt x="80361" y="195507"/>
                  <a:pt x="69448" y="228245"/>
                </a:cubicBezTo>
                <a:cubicBezTo>
                  <a:pt x="48975" y="289662"/>
                  <a:pt x="35607" y="323845"/>
                  <a:pt x="23149" y="390290"/>
                </a:cubicBezTo>
                <a:cubicBezTo>
                  <a:pt x="18808" y="413443"/>
                  <a:pt x="2017" y="568909"/>
                  <a:pt x="0" y="587060"/>
                </a:cubicBezTo>
                <a:cubicBezTo>
                  <a:pt x="7716" y="776113"/>
                  <a:pt x="8179" y="965602"/>
                  <a:pt x="23149" y="1154219"/>
                </a:cubicBezTo>
                <a:cubicBezTo>
                  <a:pt x="27519" y="1209287"/>
                  <a:pt x="45451" y="1262438"/>
                  <a:pt x="57873" y="1316265"/>
                </a:cubicBezTo>
                <a:cubicBezTo>
                  <a:pt x="101857" y="1506865"/>
                  <a:pt x="73179" y="1399735"/>
                  <a:pt x="138896" y="1559333"/>
                </a:cubicBezTo>
                <a:cubicBezTo>
                  <a:pt x="151447" y="1589815"/>
                  <a:pt x="162649" y="1620845"/>
                  <a:pt x="173620" y="1651931"/>
                </a:cubicBezTo>
                <a:cubicBezTo>
                  <a:pt x="185802" y="1686447"/>
                  <a:pt x="193005" y="1722870"/>
                  <a:pt x="208344" y="1756103"/>
                </a:cubicBezTo>
                <a:cubicBezTo>
                  <a:pt x="239444" y="1823487"/>
                  <a:pt x="277169" y="1887616"/>
                  <a:pt x="312516" y="1952872"/>
                </a:cubicBezTo>
                <a:cubicBezTo>
                  <a:pt x="327331" y="1980223"/>
                  <a:pt x="339117" y="2009820"/>
                  <a:pt x="358815" y="2033895"/>
                </a:cubicBezTo>
                <a:cubicBezTo>
                  <a:pt x="435829" y="2128024"/>
                  <a:pt x="439451" y="2150529"/>
                  <a:pt x="520860" y="2207516"/>
                </a:cubicBezTo>
                <a:cubicBezTo>
                  <a:pt x="539290" y="2220417"/>
                  <a:pt x="558612" y="2232179"/>
                  <a:pt x="578734" y="2242240"/>
                </a:cubicBezTo>
                <a:cubicBezTo>
                  <a:pt x="601747" y="2253746"/>
                  <a:pt x="684446" y="2283136"/>
                  <a:pt x="706055" y="2288538"/>
                </a:cubicBezTo>
                <a:cubicBezTo>
                  <a:pt x="728823" y="2294230"/>
                  <a:pt x="752354" y="2296255"/>
                  <a:pt x="775503" y="2300113"/>
                </a:cubicBezTo>
                <a:cubicBezTo>
                  <a:pt x="898966" y="2296255"/>
                  <a:pt x="1023502" y="2305228"/>
                  <a:pt x="1145893" y="2288538"/>
                </a:cubicBezTo>
                <a:cubicBezTo>
                  <a:pt x="1195590" y="2281761"/>
                  <a:pt x="1238563" y="2250129"/>
                  <a:pt x="1284789" y="2230665"/>
                </a:cubicBezTo>
                <a:cubicBezTo>
                  <a:pt x="1421203" y="2173228"/>
                  <a:pt x="1311929" y="2221593"/>
                  <a:pt x="1446835" y="2149642"/>
                </a:cubicBezTo>
                <a:cubicBezTo>
                  <a:pt x="1532711" y="2103841"/>
                  <a:pt x="1540606" y="2107476"/>
                  <a:pt x="1620455" y="2057045"/>
                </a:cubicBezTo>
                <a:cubicBezTo>
                  <a:pt x="1667502" y="2027331"/>
                  <a:pt x="1720005" y="2003793"/>
                  <a:pt x="1759351" y="1964447"/>
                </a:cubicBezTo>
                <a:cubicBezTo>
                  <a:pt x="1770926" y="1952872"/>
                  <a:pt x="1781647" y="1940376"/>
                  <a:pt x="1794075" y="1929723"/>
                </a:cubicBezTo>
                <a:cubicBezTo>
                  <a:pt x="1808722" y="1917168"/>
                  <a:pt x="1826733" y="1908640"/>
                  <a:pt x="1840374" y="1894999"/>
                </a:cubicBezTo>
                <a:cubicBezTo>
                  <a:pt x="1857843" y="1877530"/>
                  <a:pt x="1870405" y="1855718"/>
                  <a:pt x="1886673" y="1837126"/>
                </a:cubicBezTo>
                <a:cubicBezTo>
                  <a:pt x="1897452" y="1824807"/>
                  <a:pt x="1909822" y="1813977"/>
                  <a:pt x="1921397" y="1802402"/>
                </a:cubicBezTo>
                <a:cubicBezTo>
                  <a:pt x="1925255" y="1790827"/>
                  <a:pt x="1927516" y="1778591"/>
                  <a:pt x="1932972" y="1767678"/>
                </a:cubicBezTo>
                <a:cubicBezTo>
                  <a:pt x="1977848" y="1677926"/>
                  <a:pt x="1938602" y="1785508"/>
                  <a:pt x="1967696" y="1698229"/>
                </a:cubicBezTo>
                <a:cubicBezTo>
                  <a:pt x="1973862" y="1655067"/>
                  <a:pt x="1992035" y="1535987"/>
                  <a:pt x="1990845" y="1501460"/>
                </a:cubicBezTo>
                <a:cubicBezTo>
                  <a:pt x="1988305" y="1427792"/>
                  <a:pt x="1980151" y="1354193"/>
                  <a:pt x="1967696" y="1281541"/>
                </a:cubicBezTo>
                <a:cubicBezTo>
                  <a:pt x="1956945" y="1218824"/>
                  <a:pt x="1952967" y="1151594"/>
                  <a:pt x="1921397" y="1096346"/>
                </a:cubicBezTo>
                <a:cubicBezTo>
                  <a:pt x="1905964" y="1069338"/>
                  <a:pt x="1888252" y="1043511"/>
                  <a:pt x="1875098" y="1015323"/>
                </a:cubicBezTo>
                <a:cubicBezTo>
                  <a:pt x="1861158" y="985451"/>
                  <a:pt x="1852855" y="953236"/>
                  <a:pt x="1840374" y="922726"/>
                </a:cubicBezTo>
                <a:cubicBezTo>
                  <a:pt x="1818123" y="868334"/>
                  <a:pt x="1794075" y="814695"/>
                  <a:pt x="1770926" y="760680"/>
                </a:cubicBezTo>
                <a:cubicBezTo>
                  <a:pt x="1696908" y="587970"/>
                  <a:pt x="1779330" y="766706"/>
                  <a:pt x="1689903" y="610209"/>
                </a:cubicBezTo>
                <a:cubicBezTo>
                  <a:pt x="1672782" y="580247"/>
                  <a:pt x="1668006" y="542013"/>
                  <a:pt x="1643605" y="517612"/>
                </a:cubicBezTo>
                <a:cubicBezTo>
                  <a:pt x="1635888" y="509895"/>
                  <a:pt x="1627272" y="502984"/>
                  <a:pt x="1620455" y="494462"/>
                </a:cubicBezTo>
                <a:cubicBezTo>
                  <a:pt x="1585493" y="450759"/>
                  <a:pt x="1600632" y="442665"/>
                  <a:pt x="1539432" y="401865"/>
                </a:cubicBezTo>
                <a:cubicBezTo>
                  <a:pt x="1516283" y="386432"/>
                  <a:pt x="1496378" y="364364"/>
                  <a:pt x="1469984" y="355566"/>
                </a:cubicBezTo>
                <a:cubicBezTo>
                  <a:pt x="1436229" y="344314"/>
                  <a:pt x="1421653" y="341274"/>
                  <a:pt x="1388962" y="320842"/>
                </a:cubicBezTo>
                <a:cubicBezTo>
                  <a:pt x="1372603" y="310618"/>
                  <a:pt x="1358361" y="297331"/>
                  <a:pt x="1342663" y="286118"/>
                </a:cubicBezTo>
                <a:cubicBezTo>
                  <a:pt x="1314587" y="266064"/>
                  <a:pt x="1305437" y="265629"/>
                  <a:pt x="1284789" y="239819"/>
                </a:cubicBezTo>
                <a:cubicBezTo>
                  <a:pt x="1276099" y="228956"/>
                  <a:pt x="1267861" y="217537"/>
                  <a:pt x="1261640" y="205095"/>
                </a:cubicBezTo>
                <a:cubicBezTo>
                  <a:pt x="1247644" y="177102"/>
                  <a:pt x="1249622" y="153754"/>
                  <a:pt x="1238491" y="124072"/>
                </a:cubicBezTo>
                <a:cubicBezTo>
                  <a:pt x="1222354" y="81039"/>
                  <a:pt x="1211980" y="84118"/>
                  <a:pt x="1203767" y="43050"/>
                </a:cubicBezTo>
                <a:cubicBezTo>
                  <a:pt x="1202254" y="35483"/>
                  <a:pt x="1203767" y="27617"/>
                  <a:pt x="1203767" y="199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71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5123C-74D6-0386-7599-BA52B7B8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95" y="199263"/>
            <a:ext cx="9861630" cy="6374675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A0DDD2C-FF52-65E6-5CA0-C20CDB45C243}"/>
              </a:ext>
            </a:extLst>
          </p:cNvPr>
          <p:cNvSpPr/>
          <p:nvPr/>
        </p:nvSpPr>
        <p:spPr>
          <a:xfrm>
            <a:off x="7720314" y="1631948"/>
            <a:ext cx="590309" cy="509368"/>
          </a:xfrm>
          <a:custGeom>
            <a:avLst/>
            <a:gdLst>
              <a:gd name="connsiteX0" fmla="*/ 381964 w 590309"/>
              <a:gd name="connsiteY0" fmla="*/ 11657 h 509368"/>
              <a:gd name="connsiteX1" fmla="*/ 289367 w 590309"/>
              <a:gd name="connsiteY1" fmla="*/ 23232 h 509368"/>
              <a:gd name="connsiteX2" fmla="*/ 219919 w 590309"/>
              <a:gd name="connsiteY2" fmla="*/ 34806 h 509368"/>
              <a:gd name="connsiteX3" fmla="*/ 150471 w 590309"/>
              <a:gd name="connsiteY3" fmla="*/ 104255 h 509368"/>
              <a:gd name="connsiteX4" fmla="*/ 92597 w 590309"/>
              <a:gd name="connsiteY4" fmla="*/ 162128 h 509368"/>
              <a:gd name="connsiteX5" fmla="*/ 57873 w 590309"/>
              <a:gd name="connsiteY5" fmla="*/ 196852 h 509368"/>
              <a:gd name="connsiteX6" fmla="*/ 46299 w 590309"/>
              <a:gd name="connsiteY6" fmla="*/ 231576 h 509368"/>
              <a:gd name="connsiteX7" fmla="*/ 23149 w 590309"/>
              <a:gd name="connsiteY7" fmla="*/ 254725 h 509368"/>
              <a:gd name="connsiteX8" fmla="*/ 0 w 590309"/>
              <a:gd name="connsiteY8" fmla="*/ 324174 h 509368"/>
              <a:gd name="connsiteX9" fmla="*/ 92597 w 590309"/>
              <a:gd name="connsiteY9" fmla="*/ 393622 h 509368"/>
              <a:gd name="connsiteX10" fmla="*/ 115747 w 590309"/>
              <a:gd name="connsiteY10" fmla="*/ 416771 h 509368"/>
              <a:gd name="connsiteX11" fmla="*/ 150471 w 590309"/>
              <a:gd name="connsiteY11" fmla="*/ 439920 h 509368"/>
              <a:gd name="connsiteX12" fmla="*/ 173620 w 590309"/>
              <a:gd name="connsiteY12" fmla="*/ 463070 h 509368"/>
              <a:gd name="connsiteX13" fmla="*/ 231494 w 590309"/>
              <a:gd name="connsiteY13" fmla="*/ 486219 h 509368"/>
              <a:gd name="connsiteX14" fmla="*/ 312516 w 590309"/>
              <a:gd name="connsiteY14" fmla="*/ 509368 h 509368"/>
              <a:gd name="connsiteX15" fmla="*/ 509286 w 590309"/>
              <a:gd name="connsiteY15" fmla="*/ 439920 h 509368"/>
              <a:gd name="connsiteX16" fmla="*/ 544010 w 590309"/>
              <a:gd name="connsiteY16" fmla="*/ 405196 h 509368"/>
              <a:gd name="connsiteX17" fmla="*/ 590309 w 590309"/>
              <a:gd name="connsiteY17" fmla="*/ 335748 h 509368"/>
              <a:gd name="connsiteX18" fmla="*/ 544010 w 590309"/>
              <a:gd name="connsiteY18" fmla="*/ 231576 h 509368"/>
              <a:gd name="connsiteX19" fmla="*/ 532435 w 590309"/>
              <a:gd name="connsiteY19" fmla="*/ 196852 h 509368"/>
              <a:gd name="connsiteX20" fmla="*/ 428263 w 590309"/>
              <a:gd name="connsiteY20" fmla="*/ 81105 h 509368"/>
              <a:gd name="connsiteX21" fmla="*/ 358815 w 590309"/>
              <a:gd name="connsiteY21" fmla="*/ 23232 h 509368"/>
              <a:gd name="connsiteX22" fmla="*/ 324091 w 590309"/>
              <a:gd name="connsiteY22" fmla="*/ 82 h 5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0309" h="509368">
                <a:moveTo>
                  <a:pt x="381964" y="11657"/>
                </a:moveTo>
                <a:lnTo>
                  <a:pt x="289367" y="23232"/>
                </a:lnTo>
                <a:cubicBezTo>
                  <a:pt x="266134" y="26551"/>
                  <a:pt x="240910" y="24311"/>
                  <a:pt x="219919" y="34806"/>
                </a:cubicBezTo>
                <a:cubicBezTo>
                  <a:pt x="219912" y="34809"/>
                  <a:pt x="162048" y="92678"/>
                  <a:pt x="150471" y="104255"/>
                </a:cubicBezTo>
                <a:lnTo>
                  <a:pt x="92597" y="162128"/>
                </a:lnTo>
                <a:lnTo>
                  <a:pt x="57873" y="196852"/>
                </a:lnTo>
                <a:cubicBezTo>
                  <a:pt x="54015" y="208427"/>
                  <a:pt x="52576" y="221114"/>
                  <a:pt x="46299" y="231576"/>
                </a:cubicBezTo>
                <a:cubicBezTo>
                  <a:pt x="40684" y="240934"/>
                  <a:pt x="28029" y="244964"/>
                  <a:pt x="23149" y="254725"/>
                </a:cubicBezTo>
                <a:cubicBezTo>
                  <a:pt x="12236" y="276551"/>
                  <a:pt x="0" y="324174"/>
                  <a:pt x="0" y="324174"/>
                </a:cubicBezTo>
                <a:cubicBezTo>
                  <a:pt x="30866" y="347323"/>
                  <a:pt x="65315" y="366341"/>
                  <a:pt x="92597" y="393622"/>
                </a:cubicBezTo>
                <a:cubicBezTo>
                  <a:pt x="100314" y="401338"/>
                  <a:pt x="107225" y="409954"/>
                  <a:pt x="115747" y="416771"/>
                </a:cubicBezTo>
                <a:cubicBezTo>
                  <a:pt x="126610" y="425461"/>
                  <a:pt x="139608" y="431230"/>
                  <a:pt x="150471" y="439920"/>
                </a:cubicBezTo>
                <a:cubicBezTo>
                  <a:pt x="158992" y="446737"/>
                  <a:pt x="164145" y="457656"/>
                  <a:pt x="173620" y="463070"/>
                </a:cubicBezTo>
                <a:cubicBezTo>
                  <a:pt x="191660" y="473378"/>
                  <a:pt x="212040" y="478924"/>
                  <a:pt x="231494" y="486219"/>
                </a:cubicBezTo>
                <a:cubicBezTo>
                  <a:pt x="264710" y="498675"/>
                  <a:pt x="276024" y="500245"/>
                  <a:pt x="312516" y="509368"/>
                </a:cubicBezTo>
                <a:cubicBezTo>
                  <a:pt x="478602" y="495528"/>
                  <a:pt x="418561" y="530646"/>
                  <a:pt x="509286" y="439920"/>
                </a:cubicBezTo>
                <a:cubicBezTo>
                  <a:pt x="520861" y="428345"/>
                  <a:pt x="534930" y="418816"/>
                  <a:pt x="544010" y="405196"/>
                </a:cubicBezTo>
                <a:lnTo>
                  <a:pt x="590309" y="335748"/>
                </a:lnTo>
                <a:cubicBezTo>
                  <a:pt x="568867" y="228543"/>
                  <a:pt x="596503" y="323438"/>
                  <a:pt x="544010" y="231576"/>
                </a:cubicBezTo>
                <a:cubicBezTo>
                  <a:pt x="537957" y="220983"/>
                  <a:pt x="538901" y="207198"/>
                  <a:pt x="532435" y="196852"/>
                </a:cubicBezTo>
                <a:cubicBezTo>
                  <a:pt x="506042" y="154623"/>
                  <a:pt x="462803" y="115645"/>
                  <a:pt x="428263" y="81105"/>
                </a:cubicBezTo>
                <a:cubicBezTo>
                  <a:pt x="345771" y="-1387"/>
                  <a:pt x="439395" y="87697"/>
                  <a:pt x="358815" y="23232"/>
                </a:cubicBezTo>
                <a:cubicBezTo>
                  <a:pt x="326468" y="-2646"/>
                  <a:pt x="348866" y="82"/>
                  <a:pt x="324091" y="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CA25F-9AB1-D3EF-3561-DD629B5F3EC7}"/>
              </a:ext>
            </a:extLst>
          </p:cNvPr>
          <p:cNvSpPr txBox="1"/>
          <p:nvPr/>
        </p:nvSpPr>
        <p:spPr>
          <a:xfrm>
            <a:off x="5378370" y="947984"/>
            <a:ext cx="606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Set as entry</a:t>
            </a:r>
            <a:r>
              <a:rPr lang="zh-CN" altLang="en-US" dirty="0"/>
              <a:t>后无法</a:t>
            </a:r>
            <a:r>
              <a:rPr lang="en-US" altLang="zh-CN" dirty="0"/>
              <a:t>uncheck</a:t>
            </a:r>
            <a:r>
              <a:rPr lang="zh-CN" altLang="en-US" dirty="0"/>
              <a:t>，应该可以直接</a:t>
            </a:r>
            <a:r>
              <a:rPr lang="en-US" altLang="zh-CN" dirty="0"/>
              <a:t>uncheck</a:t>
            </a:r>
            <a:endParaRPr lang="en-US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8262D35-E68E-D4ED-A142-66FC6C6BF678}"/>
              </a:ext>
            </a:extLst>
          </p:cNvPr>
          <p:cNvCxnSpPr>
            <a:cxnSpLocks/>
            <a:stCxn id="6" idx="19"/>
            <a:endCxn id="7" idx="2"/>
          </p:cNvCxnSpPr>
          <p:nvPr/>
        </p:nvCxnSpPr>
        <p:spPr>
          <a:xfrm flipV="1">
            <a:off x="8252749" y="1317316"/>
            <a:ext cx="157990" cy="51148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50529891-24F0-4AD2-4333-E8420C8A3353}"/>
              </a:ext>
            </a:extLst>
          </p:cNvPr>
          <p:cNvSpPr/>
          <p:nvPr/>
        </p:nvSpPr>
        <p:spPr>
          <a:xfrm>
            <a:off x="8694516" y="2877232"/>
            <a:ext cx="2174112" cy="1590596"/>
          </a:xfrm>
          <a:custGeom>
            <a:avLst/>
            <a:gdLst>
              <a:gd name="connsiteX0" fmla="*/ 381964 w 590309"/>
              <a:gd name="connsiteY0" fmla="*/ 11657 h 509368"/>
              <a:gd name="connsiteX1" fmla="*/ 289367 w 590309"/>
              <a:gd name="connsiteY1" fmla="*/ 23232 h 509368"/>
              <a:gd name="connsiteX2" fmla="*/ 219919 w 590309"/>
              <a:gd name="connsiteY2" fmla="*/ 34806 h 509368"/>
              <a:gd name="connsiteX3" fmla="*/ 150471 w 590309"/>
              <a:gd name="connsiteY3" fmla="*/ 104255 h 509368"/>
              <a:gd name="connsiteX4" fmla="*/ 92597 w 590309"/>
              <a:gd name="connsiteY4" fmla="*/ 162128 h 509368"/>
              <a:gd name="connsiteX5" fmla="*/ 57873 w 590309"/>
              <a:gd name="connsiteY5" fmla="*/ 196852 h 509368"/>
              <a:gd name="connsiteX6" fmla="*/ 46299 w 590309"/>
              <a:gd name="connsiteY6" fmla="*/ 231576 h 509368"/>
              <a:gd name="connsiteX7" fmla="*/ 23149 w 590309"/>
              <a:gd name="connsiteY7" fmla="*/ 254725 h 509368"/>
              <a:gd name="connsiteX8" fmla="*/ 0 w 590309"/>
              <a:gd name="connsiteY8" fmla="*/ 324174 h 509368"/>
              <a:gd name="connsiteX9" fmla="*/ 92597 w 590309"/>
              <a:gd name="connsiteY9" fmla="*/ 393622 h 509368"/>
              <a:gd name="connsiteX10" fmla="*/ 115747 w 590309"/>
              <a:gd name="connsiteY10" fmla="*/ 416771 h 509368"/>
              <a:gd name="connsiteX11" fmla="*/ 150471 w 590309"/>
              <a:gd name="connsiteY11" fmla="*/ 439920 h 509368"/>
              <a:gd name="connsiteX12" fmla="*/ 173620 w 590309"/>
              <a:gd name="connsiteY12" fmla="*/ 463070 h 509368"/>
              <a:gd name="connsiteX13" fmla="*/ 231494 w 590309"/>
              <a:gd name="connsiteY13" fmla="*/ 486219 h 509368"/>
              <a:gd name="connsiteX14" fmla="*/ 312516 w 590309"/>
              <a:gd name="connsiteY14" fmla="*/ 509368 h 509368"/>
              <a:gd name="connsiteX15" fmla="*/ 509286 w 590309"/>
              <a:gd name="connsiteY15" fmla="*/ 439920 h 509368"/>
              <a:gd name="connsiteX16" fmla="*/ 544010 w 590309"/>
              <a:gd name="connsiteY16" fmla="*/ 405196 h 509368"/>
              <a:gd name="connsiteX17" fmla="*/ 590309 w 590309"/>
              <a:gd name="connsiteY17" fmla="*/ 335748 h 509368"/>
              <a:gd name="connsiteX18" fmla="*/ 544010 w 590309"/>
              <a:gd name="connsiteY18" fmla="*/ 231576 h 509368"/>
              <a:gd name="connsiteX19" fmla="*/ 532435 w 590309"/>
              <a:gd name="connsiteY19" fmla="*/ 196852 h 509368"/>
              <a:gd name="connsiteX20" fmla="*/ 428263 w 590309"/>
              <a:gd name="connsiteY20" fmla="*/ 81105 h 509368"/>
              <a:gd name="connsiteX21" fmla="*/ 358815 w 590309"/>
              <a:gd name="connsiteY21" fmla="*/ 23232 h 509368"/>
              <a:gd name="connsiteX22" fmla="*/ 324091 w 590309"/>
              <a:gd name="connsiteY22" fmla="*/ 82 h 5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0309" h="509368">
                <a:moveTo>
                  <a:pt x="381964" y="11657"/>
                </a:moveTo>
                <a:lnTo>
                  <a:pt x="289367" y="23232"/>
                </a:lnTo>
                <a:cubicBezTo>
                  <a:pt x="266134" y="26551"/>
                  <a:pt x="240910" y="24311"/>
                  <a:pt x="219919" y="34806"/>
                </a:cubicBezTo>
                <a:cubicBezTo>
                  <a:pt x="219912" y="34809"/>
                  <a:pt x="162048" y="92678"/>
                  <a:pt x="150471" y="104255"/>
                </a:cubicBezTo>
                <a:lnTo>
                  <a:pt x="92597" y="162128"/>
                </a:lnTo>
                <a:lnTo>
                  <a:pt x="57873" y="196852"/>
                </a:lnTo>
                <a:cubicBezTo>
                  <a:pt x="54015" y="208427"/>
                  <a:pt x="52576" y="221114"/>
                  <a:pt x="46299" y="231576"/>
                </a:cubicBezTo>
                <a:cubicBezTo>
                  <a:pt x="40684" y="240934"/>
                  <a:pt x="28029" y="244964"/>
                  <a:pt x="23149" y="254725"/>
                </a:cubicBezTo>
                <a:cubicBezTo>
                  <a:pt x="12236" y="276551"/>
                  <a:pt x="0" y="324174"/>
                  <a:pt x="0" y="324174"/>
                </a:cubicBezTo>
                <a:cubicBezTo>
                  <a:pt x="30866" y="347323"/>
                  <a:pt x="65315" y="366341"/>
                  <a:pt x="92597" y="393622"/>
                </a:cubicBezTo>
                <a:cubicBezTo>
                  <a:pt x="100314" y="401338"/>
                  <a:pt x="107225" y="409954"/>
                  <a:pt x="115747" y="416771"/>
                </a:cubicBezTo>
                <a:cubicBezTo>
                  <a:pt x="126610" y="425461"/>
                  <a:pt x="139608" y="431230"/>
                  <a:pt x="150471" y="439920"/>
                </a:cubicBezTo>
                <a:cubicBezTo>
                  <a:pt x="158992" y="446737"/>
                  <a:pt x="164145" y="457656"/>
                  <a:pt x="173620" y="463070"/>
                </a:cubicBezTo>
                <a:cubicBezTo>
                  <a:pt x="191660" y="473378"/>
                  <a:pt x="212040" y="478924"/>
                  <a:pt x="231494" y="486219"/>
                </a:cubicBezTo>
                <a:cubicBezTo>
                  <a:pt x="264710" y="498675"/>
                  <a:pt x="276024" y="500245"/>
                  <a:pt x="312516" y="509368"/>
                </a:cubicBezTo>
                <a:cubicBezTo>
                  <a:pt x="478602" y="495528"/>
                  <a:pt x="418561" y="530646"/>
                  <a:pt x="509286" y="439920"/>
                </a:cubicBezTo>
                <a:cubicBezTo>
                  <a:pt x="520861" y="428345"/>
                  <a:pt x="534930" y="418816"/>
                  <a:pt x="544010" y="405196"/>
                </a:cubicBezTo>
                <a:lnTo>
                  <a:pt x="590309" y="335748"/>
                </a:lnTo>
                <a:cubicBezTo>
                  <a:pt x="568867" y="228543"/>
                  <a:pt x="596503" y="323438"/>
                  <a:pt x="544010" y="231576"/>
                </a:cubicBezTo>
                <a:cubicBezTo>
                  <a:pt x="537957" y="220983"/>
                  <a:pt x="538901" y="207198"/>
                  <a:pt x="532435" y="196852"/>
                </a:cubicBezTo>
                <a:cubicBezTo>
                  <a:pt x="506042" y="154623"/>
                  <a:pt x="462803" y="115645"/>
                  <a:pt x="428263" y="81105"/>
                </a:cubicBezTo>
                <a:cubicBezTo>
                  <a:pt x="345771" y="-1387"/>
                  <a:pt x="439395" y="87697"/>
                  <a:pt x="358815" y="23232"/>
                </a:cubicBezTo>
                <a:cubicBezTo>
                  <a:pt x="326468" y="-2646"/>
                  <a:pt x="348866" y="82"/>
                  <a:pt x="324091" y="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DF6694-D561-775C-8618-45A319206493}"/>
              </a:ext>
            </a:extLst>
          </p:cNvPr>
          <p:cNvCxnSpPr/>
          <p:nvPr/>
        </p:nvCxnSpPr>
        <p:spPr>
          <a:xfrm>
            <a:off x="4143737" y="1956122"/>
            <a:ext cx="25927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08D3A3-9BA6-1559-2FF2-5F1713E565CE}"/>
              </a:ext>
            </a:extLst>
          </p:cNvPr>
          <p:cNvSpPr txBox="1"/>
          <p:nvPr/>
        </p:nvSpPr>
        <p:spPr>
          <a:xfrm>
            <a:off x="4803892" y="3085480"/>
            <a:ext cx="3448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设置input</a:t>
            </a:r>
            <a:r>
              <a:rPr lang="en-AU" dirty="0"/>
              <a:t>/</a:t>
            </a:r>
            <a:r>
              <a:rPr lang="en-AU" dirty="0" err="1"/>
              <a:t>outpu参数submit后</a:t>
            </a:r>
            <a:r>
              <a:rPr lang="zh-CN" altLang="en-US" dirty="0"/>
              <a:t>，参数应该列在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AU" altLang="zh-CN" dirty="0"/>
              <a:t>name</a:t>
            </a:r>
            <a:r>
              <a:rPr lang="zh-CN" altLang="en-AU" dirty="0"/>
              <a:t>后</a:t>
            </a:r>
            <a:r>
              <a:rPr lang="zh-CN" altLang="en-US" dirty="0"/>
              <a:t>。使用不同</a:t>
            </a:r>
            <a:r>
              <a:rPr lang="en-US" altLang="zh-CN" dirty="0"/>
              <a:t>font</a:t>
            </a:r>
            <a:r>
              <a:rPr lang="zh-CN" altLang="en-US" dirty="0"/>
              <a:t> </a:t>
            </a:r>
            <a:r>
              <a:rPr lang="en-AU" altLang="zh-CN" dirty="0"/>
              <a:t>style</a:t>
            </a:r>
            <a:r>
              <a:rPr lang="zh-CN" altLang="en-US" dirty="0"/>
              <a:t>比如斜体代表</a:t>
            </a:r>
            <a:r>
              <a:rPr lang="en-US" altLang="zh-CN" dirty="0"/>
              <a:t>input</a:t>
            </a:r>
            <a:r>
              <a:rPr lang="zh-CN" altLang="en-US" dirty="0"/>
              <a:t>，粗体代表</a:t>
            </a:r>
            <a:r>
              <a:rPr lang="en-US" altLang="zh-CN" dirty="0"/>
              <a:t>output</a:t>
            </a:r>
            <a:r>
              <a:rPr lang="zh-CN" altLang="en-US" dirty="0"/>
              <a:t>，下划线代表</a:t>
            </a:r>
            <a:r>
              <a:rPr lang="en-US" altLang="zh-CN" dirty="0"/>
              <a:t>required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这个参数展示不是</a:t>
            </a:r>
            <a:r>
              <a:rPr lang="en-US" altLang="zh-CN" dirty="0" err="1"/>
              <a:t>workername</a:t>
            </a:r>
            <a:r>
              <a:rPr lang="zh-CN" altLang="en-US" dirty="0"/>
              <a:t>一部分，不能在</a:t>
            </a:r>
            <a:r>
              <a:rPr lang="en-US" altLang="zh-CN" dirty="0"/>
              <a:t>editor</a:t>
            </a:r>
            <a:r>
              <a:rPr lang="zh-CN" altLang="en-US" dirty="0"/>
              <a:t>直接编辑，需要到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  <a:r>
              <a:rPr lang="zh-CN" altLang="en-US" dirty="0"/>
              <a:t> </a:t>
            </a:r>
            <a:r>
              <a:rPr lang="en-US" altLang="zh-CN" dirty="0"/>
              <a:t>panel</a:t>
            </a:r>
            <a:r>
              <a:rPr lang="zh-CN" altLang="en-US" dirty="0"/>
              <a:t>设置。</a:t>
            </a:r>
            <a:endParaRPr lang="en-US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F5B11B9-46DF-238F-55B8-85494B3FB435}"/>
              </a:ext>
            </a:extLst>
          </p:cNvPr>
          <p:cNvCxnSpPr>
            <a:cxnSpLocks/>
            <a:stCxn id="14" idx="0"/>
            <a:endCxn id="11" idx="8"/>
          </p:cNvCxnSpPr>
          <p:nvPr/>
        </p:nvCxnSpPr>
        <p:spPr>
          <a:xfrm rot="16200000" flipH="1">
            <a:off x="7209395" y="2404405"/>
            <a:ext cx="804045" cy="2166195"/>
          </a:xfrm>
          <a:prstGeom prst="curvedConnector4">
            <a:avLst>
              <a:gd name="adj1" fmla="val -54331"/>
              <a:gd name="adj2" fmla="val 76267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6E869D-23A0-29E9-0969-27B9E2C11C1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378370" y="1956122"/>
            <a:ext cx="1149951" cy="112935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E61968-DEB8-33E9-8432-D5C53DAF416F}"/>
              </a:ext>
            </a:extLst>
          </p:cNvPr>
          <p:cNvSpPr txBox="1"/>
          <p:nvPr/>
        </p:nvSpPr>
        <p:spPr>
          <a:xfrm>
            <a:off x="4143737" y="16319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参数展示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7C131-DFC1-1121-ECDA-1C8D623737B8}"/>
              </a:ext>
            </a:extLst>
          </p:cNvPr>
          <p:cNvSpPr txBox="1"/>
          <p:nvPr/>
        </p:nvSpPr>
        <p:spPr>
          <a:xfrm>
            <a:off x="10278319" y="1631947"/>
            <a:ext cx="2569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现在只能通过把其他worker</a:t>
            </a:r>
            <a:r>
              <a:rPr lang="en-AU" dirty="0"/>
              <a:t> set as </a:t>
            </a:r>
            <a:r>
              <a:rPr lang="en-AU" dirty="0" err="1"/>
              <a:t>entry来改变是不对的</a:t>
            </a:r>
            <a:r>
              <a:rPr lang="zh-CN" altLang="en-US" dirty="0"/>
              <a:t>。可以所有</a:t>
            </a:r>
            <a:r>
              <a:rPr lang="en-US" altLang="zh-CN" dirty="0"/>
              <a:t>worker</a:t>
            </a:r>
            <a:r>
              <a:rPr lang="zh-CN" altLang="en-US" dirty="0"/>
              <a:t>都不是</a:t>
            </a:r>
            <a:r>
              <a:rPr lang="en-US" altLang="zh-CN" dirty="0"/>
              <a:t>entry.</a:t>
            </a:r>
            <a:endParaRPr lang="en-US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1513DA55-98C9-37F6-A712-212CA0F5EA6C}"/>
              </a:ext>
            </a:extLst>
          </p:cNvPr>
          <p:cNvCxnSpPr>
            <a:cxnSpLocks/>
            <a:stCxn id="6" idx="15"/>
            <a:endCxn id="24" idx="1"/>
          </p:cNvCxnSpPr>
          <p:nvPr/>
        </p:nvCxnSpPr>
        <p:spPr>
          <a:xfrm>
            <a:off x="8229600" y="2071868"/>
            <a:ext cx="2048719" cy="16024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1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B8DBC-CC17-017F-663A-871E7F20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7" y="104172"/>
            <a:ext cx="10286531" cy="6649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44B90-EDE7-7383-C666-DD12AD107F4F}"/>
              </a:ext>
            </a:extLst>
          </p:cNvPr>
          <p:cNvSpPr txBox="1"/>
          <p:nvPr/>
        </p:nvSpPr>
        <p:spPr>
          <a:xfrm>
            <a:off x="4849794" y="1377387"/>
            <a:ext cx="4143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打开</a:t>
            </a:r>
            <a:r>
              <a:rPr lang="en-US" dirty="0"/>
              <a:t> </a:t>
            </a:r>
            <a:r>
              <a:rPr lang="en-US" dirty="0" err="1"/>
              <a:t>某个worker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</a:p>
          <a:p>
            <a:pPr marL="342900" indent="-342900">
              <a:buAutoNum type="arabicPeriod"/>
            </a:pPr>
            <a:r>
              <a:rPr lang="en-US" dirty="0" err="1"/>
              <a:t>进行一下配置修改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选择另一个worke配置button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直接转换到另一个worke配置信息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上一个worke配置修改信息丢失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如果对第一步打开的worke配置未做修改</a:t>
            </a:r>
            <a:r>
              <a:rPr lang="zh-CN" altLang="en-US" dirty="0"/>
              <a:t>，可以直接转换到第三步</a:t>
            </a:r>
            <a:r>
              <a:rPr lang="en-US" altLang="zh-CN" dirty="0"/>
              <a:t>worker</a:t>
            </a:r>
            <a:r>
              <a:rPr lang="zh-CN" altLang="en-US" dirty="0"/>
              <a:t>配置</a:t>
            </a:r>
            <a:endParaRPr lang="en-AU" altLang="zh-CN" dirty="0"/>
          </a:p>
          <a:p>
            <a:endParaRPr lang="en-AU" dirty="0"/>
          </a:p>
          <a:p>
            <a:r>
              <a:rPr lang="en-US" dirty="0" err="1"/>
              <a:t>如果对第一步打开的worke配置做了修改</a:t>
            </a:r>
            <a:r>
              <a:rPr lang="zh-CN" altLang="en-US" dirty="0"/>
              <a:t>，第三步操作相当于</a:t>
            </a:r>
            <a:r>
              <a:rPr lang="en-US" altLang="zh-CN" dirty="0"/>
              <a:t>cancel</a:t>
            </a:r>
            <a:r>
              <a:rPr lang="zh-CN" altLang="en-US" dirty="0"/>
              <a:t>配置操作，应该提示用户 </a:t>
            </a:r>
            <a:r>
              <a:rPr lang="en-US" altLang="zh-CN" dirty="0"/>
              <a:t>Are you sure to discard the configuration changes to the worker xxx? </a:t>
            </a:r>
            <a:r>
              <a:rPr lang="zh-CN" altLang="en-US" dirty="0"/>
              <a:t>基于用户选择，保存或放弃当前</a:t>
            </a:r>
            <a:r>
              <a:rPr lang="en-US" altLang="zh-CN" dirty="0"/>
              <a:t>worker</a:t>
            </a:r>
            <a:r>
              <a:rPr lang="zh-CN" altLang="en-US" dirty="0"/>
              <a:t>配置修改后，再转换到第三步选择的</a:t>
            </a:r>
            <a:r>
              <a:rPr lang="en-US" altLang="zh-CN" dirty="0"/>
              <a:t>worker</a:t>
            </a:r>
            <a:r>
              <a:rPr lang="zh-CN" altLang="en-US" dirty="0"/>
              <a:t>配置。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DF205E6-696E-13BB-BD90-B136096D8CD5}"/>
              </a:ext>
            </a:extLst>
          </p:cNvPr>
          <p:cNvSpPr/>
          <p:nvPr/>
        </p:nvSpPr>
        <p:spPr>
          <a:xfrm>
            <a:off x="9948238" y="2407534"/>
            <a:ext cx="1036137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C499DE1-8591-ABED-98D8-DEDB1A4602C7}"/>
              </a:ext>
            </a:extLst>
          </p:cNvPr>
          <p:cNvSpPr/>
          <p:nvPr/>
        </p:nvSpPr>
        <p:spPr>
          <a:xfrm>
            <a:off x="3945248" y="2181827"/>
            <a:ext cx="1036137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E0CAB33-19F9-9F90-40F9-D7E46623AA20}"/>
              </a:ext>
            </a:extLst>
          </p:cNvPr>
          <p:cNvSpPr/>
          <p:nvPr/>
        </p:nvSpPr>
        <p:spPr>
          <a:xfrm>
            <a:off x="8384094" y="5509550"/>
            <a:ext cx="412665" cy="451413"/>
          </a:xfrm>
          <a:custGeom>
            <a:avLst/>
            <a:gdLst>
              <a:gd name="connsiteX0" fmla="*/ 399529 w 1036137"/>
              <a:gd name="connsiteY0" fmla="*/ 57874 h 451413"/>
              <a:gd name="connsiteX1" fmla="*/ 249058 w 1036137"/>
              <a:gd name="connsiteY1" fmla="*/ 69448 h 451413"/>
              <a:gd name="connsiteX2" fmla="*/ 29139 w 1036137"/>
              <a:gd name="connsiteY2" fmla="*/ 92598 h 451413"/>
              <a:gd name="connsiteX3" fmla="*/ 17565 w 1036137"/>
              <a:gd name="connsiteY3" fmla="*/ 324091 h 451413"/>
              <a:gd name="connsiteX4" fmla="*/ 40714 w 1036137"/>
              <a:gd name="connsiteY4" fmla="*/ 347241 h 451413"/>
              <a:gd name="connsiteX5" fmla="*/ 87013 w 1036137"/>
              <a:gd name="connsiteY5" fmla="*/ 381965 h 451413"/>
              <a:gd name="connsiteX6" fmla="*/ 168035 w 1036137"/>
              <a:gd name="connsiteY6" fmla="*/ 416689 h 451413"/>
              <a:gd name="connsiteX7" fmla="*/ 225909 w 1036137"/>
              <a:gd name="connsiteY7" fmla="*/ 428263 h 451413"/>
              <a:gd name="connsiteX8" fmla="*/ 295357 w 1036137"/>
              <a:gd name="connsiteY8" fmla="*/ 451413 h 451413"/>
              <a:gd name="connsiteX9" fmla="*/ 515276 w 1036137"/>
              <a:gd name="connsiteY9" fmla="*/ 428263 h 451413"/>
              <a:gd name="connsiteX10" fmla="*/ 561575 w 1036137"/>
              <a:gd name="connsiteY10" fmla="*/ 416689 h 451413"/>
              <a:gd name="connsiteX11" fmla="*/ 596299 w 1036137"/>
              <a:gd name="connsiteY11" fmla="*/ 393539 h 451413"/>
              <a:gd name="connsiteX12" fmla="*/ 642597 w 1036137"/>
              <a:gd name="connsiteY12" fmla="*/ 370390 h 451413"/>
              <a:gd name="connsiteX13" fmla="*/ 677321 w 1036137"/>
              <a:gd name="connsiteY13" fmla="*/ 347241 h 451413"/>
              <a:gd name="connsiteX14" fmla="*/ 723620 w 1036137"/>
              <a:gd name="connsiteY14" fmla="*/ 324091 h 451413"/>
              <a:gd name="connsiteX15" fmla="*/ 769919 w 1036137"/>
              <a:gd name="connsiteY15" fmla="*/ 289367 h 451413"/>
              <a:gd name="connsiteX16" fmla="*/ 804643 w 1036137"/>
              <a:gd name="connsiteY16" fmla="*/ 266218 h 451413"/>
              <a:gd name="connsiteX17" fmla="*/ 885666 w 1036137"/>
              <a:gd name="connsiteY17" fmla="*/ 208344 h 451413"/>
              <a:gd name="connsiteX18" fmla="*/ 931965 w 1036137"/>
              <a:gd name="connsiteY18" fmla="*/ 185195 h 451413"/>
              <a:gd name="connsiteX19" fmla="*/ 966689 w 1036137"/>
              <a:gd name="connsiteY19" fmla="*/ 150471 h 451413"/>
              <a:gd name="connsiteX20" fmla="*/ 1036137 w 1036137"/>
              <a:gd name="connsiteY20" fmla="*/ 104172 h 451413"/>
              <a:gd name="connsiteX21" fmla="*/ 1024562 w 1036137"/>
              <a:gd name="connsiteY21" fmla="*/ 69448 h 451413"/>
              <a:gd name="connsiteX22" fmla="*/ 943539 w 1036137"/>
              <a:gd name="connsiteY22" fmla="*/ 34724 h 451413"/>
              <a:gd name="connsiteX23" fmla="*/ 839367 w 1036137"/>
              <a:gd name="connsiteY23" fmla="*/ 0 h 451413"/>
              <a:gd name="connsiteX24" fmla="*/ 561575 w 1036137"/>
              <a:gd name="connsiteY24" fmla="*/ 11575 h 451413"/>
              <a:gd name="connsiteX25" fmla="*/ 480552 w 1036137"/>
              <a:gd name="connsiteY25" fmla="*/ 34724 h 451413"/>
              <a:gd name="connsiteX26" fmla="*/ 399529 w 1036137"/>
              <a:gd name="connsiteY26" fmla="*/ 57874 h 45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6137" h="451413">
                <a:moveTo>
                  <a:pt x="399529" y="57874"/>
                </a:moveTo>
                <a:cubicBezTo>
                  <a:pt x="360947" y="63661"/>
                  <a:pt x="299244" y="65987"/>
                  <a:pt x="249058" y="69448"/>
                </a:cubicBezTo>
                <a:cubicBezTo>
                  <a:pt x="46861" y="83392"/>
                  <a:pt x="123493" y="61146"/>
                  <a:pt x="29139" y="92598"/>
                </a:cubicBezTo>
                <a:cubicBezTo>
                  <a:pt x="-4896" y="194703"/>
                  <a:pt x="-9594" y="179243"/>
                  <a:pt x="17565" y="324091"/>
                </a:cubicBezTo>
                <a:cubicBezTo>
                  <a:pt x="19576" y="334817"/>
                  <a:pt x="32331" y="340255"/>
                  <a:pt x="40714" y="347241"/>
                </a:cubicBezTo>
                <a:cubicBezTo>
                  <a:pt x="55534" y="359591"/>
                  <a:pt x="70654" y="371741"/>
                  <a:pt x="87013" y="381965"/>
                </a:cubicBezTo>
                <a:cubicBezTo>
                  <a:pt x="109095" y="395766"/>
                  <a:pt x="141783" y="410126"/>
                  <a:pt x="168035" y="416689"/>
                </a:cubicBezTo>
                <a:cubicBezTo>
                  <a:pt x="187121" y="421460"/>
                  <a:pt x="206929" y="423087"/>
                  <a:pt x="225909" y="428263"/>
                </a:cubicBezTo>
                <a:cubicBezTo>
                  <a:pt x="249451" y="434683"/>
                  <a:pt x="295357" y="451413"/>
                  <a:pt x="295357" y="451413"/>
                </a:cubicBezTo>
                <a:cubicBezTo>
                  <a:pt x="368663" y="443696"/>
                  <a:pt x="442184" y="437797"/>
                  <a:pt x="515276" y="428263"/>
                </a:cubicBezTo>
                <a:cubicBezTo>
                  <a:pt x="531050" y="426205"/>
                  <a:pt x="546953" y="422955"/>
                  <a:pt x="561575" y="416689"/>
                </a:cubicBezTo>
                <a:cubicBezTo>
                  <a:pt x="574361" y="411209"/>
                  <a:pt x="584221" y="400441"/>
                  <a:pt x="596299" y="393539"/>
                </a:cubicBezTo>
                <a:cubicBezTo>
                  <a:pt x="611280" y="384978"/>
                  <a:pt x="627616" y="378950"/>
                  <a:pt x="642597" y="370390"/>
                </a:cubicBezTo>
                <a:cubicBezTo>
                  <a:pt x="654675" y="363488"/>
                  <a:pt x="665243" y="354143"/>
                  <a:pt x="677321" y="347241"/>
                </a:cubicBezTo>
                <a:cubicBezTo>
                  <a:pt x="692302" y="338680"/>
                  <a:pt x="708988" y="333236"/>
                  <a:pt x="723620" y="324091"/>
                </a:cubicBezTo>
                <a:cubicBezTo>
                  <a:pt x="739979" y="313867"/>
                  <a:pt x="754221" y="300580"/>
                  <a:pt x="769919" y="289367"/>
                </a:cubicBezTo>
                <a:cubicBezTo>
                  <a:pt x="781239" y="281281"/>
                  <a:pt x="793323" y="274304"/>
                  <a:pt x="804643" y="266218"/>
                </a:cubicBezTo>
                <a:cubicBezTo>
                  <a:pt x="829477" y="248480"/>
                  <a:pt x="858395" y="223927"/>
                  <a:pt x="885666" y="208344"/>
                </a:cubicBezTo>
                <a:cubicBezTo>
                  <a:pt x="900647" y="199783"/>
                  <a:pt x="916532" y="192911"/>
                  <a:pt x="931965" y="185195"/>
                </a:cubicBezTo>
                <a:cubicBezTo>
                  <a:pt x="943540" y="173620"/>
                  <a:pt x="953768" y="160521"/>
                  <a:pt x="966689" y="150471"/>
                </a:cubicBezTo>
                <a:cubicBezTo>
                  <a:pt x="988650" y="133390"/>
                  <a:pt x="1036137" y="104172"/>
                  <a:pt x="1036137" y="104172"/>
                </a:cubicBezTo>
                <a:cubicBezTo>
                  <a:pt x="1032279" y="92597"/>
                  <a:pt x="1032184" y="78975"/>
                  <a:pt x="1024562" y="69448"/>
                </a:cubicBezTo>
                <a:cubicBezTo>
                  <a:pt x="1001106" y="40128"/>
                  <a:pt x="975311" y="46639"/>
                  <a:pt x="943539" y="34724"/>
                </a:cubicBezTo>
                <a:cubicBezTo>
                  <a:pt x="834005" y="-6351"/>
                  <a:pt x="966196" y="25367"/>
                  <a:pt x="839367" y="0"/>
                </a:cubicBezTo>
                <a:cubicBezTo>
                  <a:pt x="746770" y="3858"/>
                  <a:pt x="654017" y="4972"/>
                  <a:pt x="561575" y="11575"/>
                </a:cubicBezTo>
                <a:cubicBezTo>
                  <a:pt x="537458" y="13298"/>
                  <a:pt x="504277" y="27946"/>
                  <a:pt x="480552" y="34724"/>
                </a:cubicBezTo>
                <a:cubicBezTo>
                  <a:pt x="465256" y="39094"/>
                  <a:pt x="438111" y="52087"/>
                  <a:pt x="399529" y="5787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26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6191B-E466-C809-7323-51306C35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B941DE7-6B62-07FC-5F02-784D61CB308E}"/>
              </a:ext>
            </a:extLst>
          </p:cNvPr>
          <p:cNvSpPr/>
          <p:nvPr/>
        </p:nvSpPr>
        <p:spPr>
          <a:xfrm>
            <a:off x="8610739" y="3275635"/>
            <a:ext cx="614284" cy="462988"/>
          </a:xfrm>
          <a:custGeom>
            <a:avLst/>
            <a:gdLst>
              <a:gd name="connsiteX0" fmla="*/ 463813 w 614284"/>
              <a:gd name="connsiteY0" fmla="*/ 196770 h 462988"/>
              <a:gd name="connsiteX1" fmla="*/ 324917 w 614284"/>
              <a:gd name="connsiteY1" fmla="*/ 81023 h 462988"/>
              <a:gd name="connsiteX2" fmla="*/ 290193 w 614284"/>
              <a:gd name="connsiteY2" fmla="*/ 57874 h 462988"/>
              <a:gd name="connsiteX3" fmla="*/ 243894 w 614284"/>
              <a:gd name="connsiteY3" fmla="*/ 23150 h 462988"/>
              <a:gd name="connsiteX4" fmla="*/ 186020 w 614284"/>
              <a:gd name="connsiteY4" fmla="*/ 11575 h 462988"/>
              <a:gd name="connsiteX5" fmla="*/ 139722 w 614284"/>
              <a:gd name="connsiteY5" fmla="*/ 0 h 462988"/>
              <a:gd name="connsiteX6" fmla="*/ 47124 w 614284"/>
              <a:gd name="connsiteY6" fmla="*/ 11575 h 462988"/>
              <a:gd name="connsiteX7" fmla="*/ 35550 w 614284"/>
              <a:gd name="connsiteY7" fmla="*/ 57874 h 462988"/>
              <a:gd name="connsiteX8" fmla="*/ 12400 w 614284"/>
              <a:gd name="connsiteY8" fmla="*/ 127322 h 462988"/>
              <a:gd name="connsiteX9" fmla="*/ 12400 w 614284"/>
              <a:gd name="connsiteY9" fmla="*/ 289368 h 462988"/>
              <a:gd name="connsiteX10" fmla="*/ 35550 w 614284"/>
              <a:gd name="connsiteY10" fmla="*/ 335666 h 462988"/>
              <a:gd name="connsiteX11" fmla="*/ 104998 w 614284"/>
              <a:gd name="connsiteY11" fmla="*/ 393540 h 462988"/>
              <a:gd name="connsiteX12" fmla="*/ 186020 w 614284"/>
              <a:gd name="connsiteY12" fmla="*/ 439838 h 462988"/>
              <a:gd name="connsiteX13" fmla="*/ 267043 w 614284"/>
              <a:gd name="connsiteY13" fmla="*/ 462988 h 462988"/>
              <a:gd name="connsiteX14" fmla="*/ 405939 w 614284"/>
              <a:gd name="connsiteY14" fmla="*/ 451413 h 462988"/>
              <a:gd name="connsiteX15" fmla="*/ 475388 w 614284"/>
              <a:gd name="connsiteY15" fmla="*/ 405114 h 462988"/>
              <a:gd name="connsiteX16" fmla="*/ 544836 w 614284"/>
              <a:gd name="connsiteY16" fmla="*/ 347241 h 462988"/>
              <a:gd name="connsiteX17" fmla="*/ 602709 w 614284"/>
              <a:gd name="connsiteY17" fmla="*/ 277793 h 462988"/>
              <a:gd name="connsiteX18" fmla="*/ 614284 w 614284"/>
              <a:gd name="connsiteY18" fmla="*/ 243069 h 462988"/>
              <a:gd name="connsiteX19" fmla="*/ 544836 w 614284"/>
              <a:gd name="connsiteY19" fmla="*/ 138897 h 462988"/>
              <a:gd name="connsiteX20" fmla="*/ 405939 w 614284"/>
              <a:gd name="connsiteY20" fmla="*/ 69449 h 462988"/>
              <a:gd name="connsiteX21" fmla="*/ 371215 w 614284"/>
              <a:gd name="connsiteY21" fmla="*/ 57874 h 462988"/>
              <a:gd name="connsiteX22" fmla="*/ 324917 w 614284"/>
              <a:gd name="connsiteY22" fmla="*/ 57874 h 46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4284" h="462988">
                <a:moveTo>
                  <a:pt x="463813" y="196770"/>
                </a:moveTo>
                <a:cubicBezTo>
                  <a:pt x="417514" y="158188"/>
                  <a:pt x="375063" y="114453"/>
                  <a:pt x="324917" y="81023"/>
                </a:cubicBezTo>
                <a:cubicBezTo>
                  <a:pt x="313342" y="73307"/>
                  <a:pt x="301513" y="65960"/>
                  <a:pt x="290193" y="57874"/>
                </a:cubicBezTo>
                <a:cubicBezTo>
                  <a:pt x="274495" y="46661"/>
                  <a:pt x="261523" y="30985"/>
                  <a:pt x="243894" y="23150"/>
                </a:cubicBezTo>
                <a:cubicBezTo>
                  <a:pt x="225916" y="15160"/>
                  <a:pt x="205225" y="15843"/>
                  <a:pt x="186020" y="11575"/>
                </a:cubicBezTo>
                <a:cubicBezTo>
                  <a:pt x="170491" y="8124"/>
                  <a:pt x="155155" y="3858"/>
                  <a:pt x="139722" y="0"/>
                </a:cubicBezTo>
                <a:cubicBezTo>
                  <a:pt x="108856" y="3858"/>
                  <a:pt x="74316" y="-3532"/>
                  <a:pt x="47124" y="11575"/>
                </a:cubicBezTo>
                <a:cubicBezTo>
                  <a:pt x="33218" y="19301"/>
                  <a:pt x="40121" y="42637"/>
                  <a:pt x="35550" y="57874"/>
                </a:cubicBezTo>
                <a:cubicBezTo>
                  <a:pt x="28538" y="81247"/>
                  <a:pt x="12400" y="127322"/>
                  <a:pt x="12400" y="127322"/>
                </a:cubicBezTo>
                <a:cubicBezTo>
                  <a:pt x="84" y="201221"/>
                  <a:pt x="-7879" y="208251"/>
                  <a:pt x="12400" y="289368"/>
                </a:cubicBezTo>
                <a:cubicBezTo>
                  <a:pt x="16585" y="306107"/>
                  <a:pt x="25979" y="321310"/>
                  <a:pt x="35550" y="335666"/>
                </a:cubicBezTo>
                <a:cubicBezTo>
                  <a:pt x="47515" y="353614"/>
                  <a:pt x="93852" y="385579"/>
                  <a:pt x="104998" y="393540"/>
                </a:cubicBezTo>
                <a:cubicBezTo>
                  <a:pt x="134058" y="414297"/>
                  <a:pt x="152112" y="425306"/>
                  <a:pt x="186020" y="439838"/>
                </a:cubicBezTo>
                <a:cubicBezTo>
                  <a:pt x="209266" y="449801"/>
                  <a:pt x="243550" y="457114"/>
                  <a:pt x="267043" y="462988"/>
                </a:cubicBezTo>
                <a:cubicBezTo>
                  <a:pt x="313342" y="459130"/>
                  <a:pt x="361175" y="463848"/>
                  <a:pt x="405939" y="451413"/>
                </a:cubicBezTo>
                <a:cubicBezTo>
                  <a:pt x="432746" y="443966"/>
                  <a:pt x="452238" y="420547"/>
                  <a:pt x="475388" y="405114"/>
                </a:cubicBezTo>
                <a:cubicBezTo>
                  <a:pt x="509531" y="382352"/>
                  <a:pt x="516985" y="380662"/>
                  <a:pt x="544836" y="347241"/>
                </a:cubicBezTo>
                <a:cubicBezTo>
                  <a:pt x="625409" y="250553"/>
                  <a:pt x="501262" y="379240"/>
                  <a:pt x="602709" y="277793"/>
                </a:cubicBezTo>
                <a:cubicBezTo>
                  <a:pt x="606567" y="266218"/>
                  <a:pt x="614284" y="255270"/>
                  <a:pt x="614284" y="243069"/>
                </a:cubicBezTo>
                <a:cubicBezTo>
                  <a:pt x="614284" y="177153"/>
                  <a:pt x="597452" y="177163"/>
                  <a:pt x="544836" y="138897"/>
                </a:cubicBezTo>
                <a:cubicBezTo>
                  <a:pt x="468889" y="83663"/>
                  <a:pt x="489675" y="97361"/>
                  <a:pt x="405939" y="69449"/>
                </a:cubicBezTo>
                <a:cubicBezTo>
                  <a:pt x="394364" y="65591"/>
                  <a:pt x="383416" y="57874"/>
                  <a:pt x="371215" y="57874"/>
                </a:cubicBezTo>
                <a:lnTo>
                  <a:pt x="324917" y="578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3E23B-9251-1AAD-E205-65948281EB6D}"/>
              </a:ext>
            </a:extLst>
          </p:cNvPr>
          <p:cNvSpPr txBox="1"/>
          <p:nvPr/>
        </p:nvSpPr>
        <p:spPr>
          <a:xfrm>
            <a:off x="6092142" y="4193523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删除</a:t>
            </a:r>
            <a:r>
              <a:rPr lang="en-US" altLang="zh-CN" dirty="0"/>
              <a:t>worker</a:t>
            </a:r>
            <a:r>
              <a:rPr lang="zh-CN" altLang="en-US" dirty="0"/>
              <a:t>需要提示确认 </a:t>
            </a:r>
            <a:r>
              <a:rPr lang="en-US" altLang="zh-CN" dirty="0"/>
              <a:t>Are you sure to permanently delete xxx attribute </a:t>
            </a:r>
            <a:r>
              <a:rPr lang="en-US" altLang="zh-CN" dirty="0" err="1"/>
              <a:t>yyy</a:t>
            </a:r>
            <a:r>
              <a:rPr lang="en-US" altLang="zh-CN" dirty="0"/>
              <a:t>? This action cannot be undone!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zh-CN" altLang="en-US" dirty="0"/>
              <a:t>注意提示对话框缺省应该是</a:t>
            </a:r>
            <a:r>
              <a:rPr lang="en-US" altLang="zh-CN" dirty="0"/>
              <a:t>Cancel</a:t>
            </a:r>
            <a:r>
              <a:rPr lang="en-AU" altLang="zh-CN" dirty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1931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9B21CC-3F16-975B-C689-7965E348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46" y="184300"/>
            <a:ext cx="10035250" cy="648690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9395089-6BC8-76EA-E668-42D54EB321EA}"/>
              </a:ext>
            </a:extLst>
          </p:cNvPr>
          <p:cNvSpPr/>
          <p:nvPr/>
        </p:nvSpPr>
        <p:spPr>
          <a:xfrm>
            <a:off x="5289630" y="2083443"/>
            <a:ext cx="416689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6D5DF6A-9DB4-81FD-B973-E9A30160681D}"/>
              </a:ext>
            </a:extLst>
          </p:cNvPr>
          <p:cNvSpPr/>
          <p:nvPr/>
        </p:nvSpPr>
        <p:spPr>
          <a:xfrm>
            <a:off x="3624805" y="3271495"/>
            <a:ext cx="416689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809E34E-A880-1090-C081-0AEA09871425}"/>
              </a:ext>
            </a:extLst>
          </p:cNvPr>
          <p:cNvSpPr/>
          <p:nvPr/>
        </p:nvSpPr>
        <p:spPr>
          <a:xfrm>
            <a:off x="9549114" y="4315145"/>
            <a:ext cx="578734" cy="312516"/>
          </a:xfrm>
          <a:custGeom>
            <a:avLst/>
            <a:gdLst>
              <a:gd name="connsiteX0" fmla="*/ 370390 w 416689"/>
              <a:gd name="connsiteY0" fmla="*/ 0 h 312516"/>
              <a:gd name="connsiteX1" fmla="*/ 69448 w 416689"/>
              <a:gd name="connsiteY1" fmla="*/ 11575 h 312516"/>
              <a:gd name="connsiteX2" fmla="*/ 46299 w 416689"/>
              <a:gd name="connsiteY2" fmla="*/ 46299 h 312516"/>
              <a:gd name="connsiteX3" fmla="*/ 23150 w 416689"/>
              <a:gd name="connsiteY3" fmla="*/ 115747 h 312516"/>
              <a:gd name="connsiteX4" fmla="*/ 11575 w 416689"/>
              <a:gd name="connsiteY4" fmla="*/ 150471 h 312516"/>
              <a:gd name="connsiteX5" fmla="*/ 0 w 416689"/>
              <a:gd name="connsiteY5" fmla="*/ 185195 h 312516"/>
              <a:gd name="connsiteX6" fmla="*/ 11575 w 416689"/>
              <a:gd name="connsiteY6" fmla="*/ 289367 h 312516"/>
              <a:gd name="connsiteX7" fmla="*/ 81023 w 416689"/>
              <a:gd name="connsiteY7" fmla="*/ 312516 h 312516"/>
              <a:gd name="connsiteX8" fmla="*/ 219919 w 416689"/>
              <a:gd name="connsiteY8" fmla="*/ 300942 h 312516"/>
              <a:gd name="connsiteX9" fmla="*/ 312517 w 416689"/>
              <a:gd name="connsiteY9" fmla="*/ 266218 h 312516"/>
              <a:gd name="connsiteX10" fmla="*/ 381965 w 416689"/>
              <a:gd name="connsiteY10" fmla="*/ 208344 h 312516"/>
              <a:gd name="connsiteX11" fmla="*/ 405114 w 416689"/>
              <a:gd name="connsiteY11" fmla="*/ 173620 h 312516"/>
              <a:gd name="connsiteX12" fmla="*/ 416689 w 416689"/>
              <a:gd name="connsiteY12" fmla="*/ 138896 h 312516"/>
              <a:gd name="connsiteX13" fmla="*/ 405114 w 416689"/>
              <a:gd name="connsiteY13" fmla="*/ 92598 h 312516"/>
              <a:gd name="connsiteX14" fmla="*/ 335666 w 416689"/>
              <a:gd name="connsiteY14" fmla="*/ 69448 h 312516"/>
              <a:gd name="connsiteX15" fmla="*/ 289367 w 416689"/>
              <a:gd name="connsiteY15" fmla="*/ 57873 h 31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689" h="312516">
                <a:moveTo>
                  <a:pt x="370390" y="0"/>
                </a:moveTo>
                <a:cubicBezTo>
                  <a:pt x="270076" y="3858"/>
                  <a:pt x="168827" y="-2622"/>
                  <a:pt x="69448" y="11575"/>
                </a:cubicBezTo>
                <a:cubicBezTo>
                  <a:pt x="55677" y="13542"/>
                  <a:pt x="51949" y="33587"/>
                  <a:pt x="46299" y="46299"/>
                </a:cubicBezTo>
                <a:cubicBezTo>
                  <a:pt x="36389" y="68597"/>
                  <a:pt x="30866" y="92598"/>
                  <a:pt x="23150" y="115747"/>
                </a:cubicBezTo>
                <a:lnTo>
                  <a:pt x="11575" y="150471"/>
                </a:lnTo>
                <a:lnTo>
                  <a:pt x="0" y="185195"/>
                </a:lnTo>
                <a:cubicBezTo>
                  <a:pt x="3858" y="219919"/>
                  <a:pt x="-7182" y="259891"/>
                  <a:pt x="11575" y="289367"/>
                </a:cubicBezTo>
                <a:cubicBezTo>
                  <a:pt x="24676" y="309954"/>
                  <a:pt x="81023" y="312516"/>
                  <a:pt x="81023" y="312516"/>
                </a:cubicBezTo>
                <a:cubicBezTo>
                  <a:pt x="127322" y="308658"/>
                  <a:pt x="173819" y="306704"/>
                  <a:pt x="219919" y="300942"/>
                </a:cubicBezTo>
                <a:cubicBezTo>
                  <a:pt x="256376" y="296385"/>
                  <a:pt x="280821" y="284330"/>
                  <a:pt x="312517" y="266218"/>
                </a:cubicBezTo>
                <a:cubicBezTo>
                  <a:pt x="341485" y="249665"/>
                  <a:pt x="360204" y="234458"/>
                  <a:pt x="381965" y="208344"/>
                </a:cubicBezTo>
                <a:cubicBezTo>
                  <a:pt x="390871" y="197657"/>
                  <a:pt x="398893" y="186062"/>
                  <a:pt x="405114" y="173620"/>
                </a:cubicBezTo>
                <a:cubicBezTo>
                  <a:pt x="410570" y="162707"/>
                  <a:pt x="412831" y="150471"/>
                  <a:pt x="416689" y="138896"/>
                </a:cubicBezTo>
                <a:cubicBezTo>
                  <a:pt x="412831" y="123463"/>
                  <a:pt x="417192" y="102951"/>
                  <a:pt x="405114" y="92598"/>
                </a:cubicBezTo>
                <a:cubicBezTo>
                  <a:pt x="386587" y="76718"/>
                  <a:pt x="358815" y="77165"/>
                  <a:pt x="335666" y="69448"/>
                </a:cubicBezTo>
                <a:cubicBezTo>
                  <a:pt x="297282" y="56653"/>
                  <a:pt x="313143" y="57873"/>
                  <a:pt x="289367" y="578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21594-2018-3B4C-98E1-B19F46131838}"/>
              </a:ext>
            </a:extLst>
          </p:cNvPr>
          <p:cNvSpPr txBox="1"/>
          <p:nvPr/>
        </p:nvSpPr>
        <p:spPr>
          <a:xfrm>
            <a:off x="6973747" y="1507670"/>
            <a:ext cx="4560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这两个Add</a:t>
            </a:r>
            <a:r>
              <a:rPr lang="zh-CN" altLang="en-US" dirty="0"/>
              <a:t> </a:t>
            </a:r>
            <a:r>
              <a:rPr lang="en-AU" altLang="zh-CN" dirty="0"/>
              <a:t>button</a:t>
            </a:r>
            <a:r>
              <a:rPr lang="zh-CN" altLang="en-AU" dirty="0"/>
              <a:t>做成</a:t>
            </a:r>
            <a:r>
              <a:rPr lang="en-US" altLang="zh-CN" dirty="0"/>
              <a:t>worker Delete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r>
              <a:rPr lang="zh-CN" altLang="en-US" dirty="0"/>
              <a:t>交互方式。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US" dirty="0"/>
              <a:t>当鼠标移到</a:t>
            </a:r>
            <a:r>
              <a:rPr lang="en-US" altLang="zh-CN" dirty="0"/>
              <a:t>Data </a:t>
            </a:r>
            <a:r>
              <a:rPr lang="en-AU" altLang="zh-CN" dirty="0"/>
              <a:t>box</a:t>
            </a:r>
            <a:r>
              <a:rPr lang="zh-CN" altLang="en-US" dirty="0"/>
              <a:t>，在右侧出现</a:t>
            </a:r>
            <a:r>
              <a:rPr lang="en-AU" altLang="zh-CN" dirty="0"/>
              <a:t>+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</a:p>
          <a:p>
            <a:endParaRPr lang="en-US" dirty="0"/>
          </a:p>
          <a:p>
            <a:r>
              <a:rPr lang="en-US" dirty="0" err="1"/>
              <a:t>但鼠标移到某个Context</a:t>
            </a:r>
            <a:r>
              <a:rPr lang="en-US" dirty="0"/>
              <a:t> box</a:t>
            </a:r>
            <a:r>
              <a:rPr lang="zh-CN" altLang="en-US" dirty="0"/>
              <a:t>，在右下角出现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9F2D5B6-B023-D1D1-383C-F5BB923374FC}"/>
              </a:ext>
            </a:extLst>
          </p:cNvPr>
          <p:cNvCxnSpPr>
            <a:cxnSpLocks/>
            <a:stCxn id="5" idx="13"/>
            <a:endCxn id="8" idx="1"/>
          </p:cNvCxnSpPr>
          <p:nvPr/>
        </p:nvCxnSpPr>
        <p:spPr>
          <a:xfrm>
            <a:off x="5694744" y="2176041"/>
            <a:ext cx="1279003" cy="48579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93A747D-4D6A-DCA5-2BDB-44F768C9252A}"/>
              </a:ext>
            </a:extLst>
          </p:cNvPr>
          <p:cNvCxnSpPr>
            <a:cxnSpLocks/>
            <a:stCxn id="6" idx="11"/>
          </p:cNvCxnSpPr>
          <p:nvPr/>
        </p:nvCxnSpPr>
        <p:spPr>
          <a:xfrm flipV="1">
            <a:off x="4029919" y="2661832"/>
            <a:ext cx="2943828" cy="78328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7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5ED4E-43E9-A9AC-9212-14949B46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73" y="266217"/>
            <a:ext cx="9503409" cy="6143117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0524C55-3FA7-A0E6-4C4D-FDF0EB6A331E}"/>
              </a:ext>
            </a:extLst>
          </p:cNvPr>
          <p:cNvSpPr/>
          <p:nvPr/>
        </p:nvSpPr>
        <p:spPr>
          <a:xfrm>
            <a:off x="2939970" y="5416952"/>
            <a:ext cx="881187" cy="474562"/>
          </a:xfrm>
          <a:custGeom>
            <a:avLst/>
            <a:gdLst>
              <a:gd name="connsiteX0" fmla="*/ 717630 w 881187"/>
              <a:gd name="connsiteY0" fmla="*/ 69448 h 474562"/>
              <a:gd name="connsiteX1" fmla="*/ 636607 w 881187"/>
              <a:gd name="connsiteY1" fmla="*/ 81023 h 474562"/>
              <a:gd name="connsiteX2" fmla="*/ 544010 w 881187"/>
              <a:gd name="connsiteY2" fmla="*/ 69448 h 474562"/>
              <a:gd name="connsiteX3" fmla="*/ 405114 w 881187"/>
              <a:gd name="connsiteY3" fmla="*/ 57873 h 474562"/>
              <a:gd name="connsiteX4" fmla="*/ 243068 w 881187"/>
              <a:gd name="connsiteY4" fmla="*/ 69448 h 474562"/>
              <a:gd name="connsiteX5" fmla="*/ 115746 w 881187"/>
              <a:gd name="connsiteY5" fmla="*/ 104172 h 474562"/>
              <a:gd name="connsiteX6" fmla="*/ 34724 w 881187"/>
              <a:gd name="connsiteY6" fmla="*/ 127321 h 474562"/>
              <a:gd name="connsiteX7" fmla="*/ 23149 w 881187"/>
              <a:gd name="connsiteY7" fmla="*/ 162045 h 474562"/>
              <a:gd name="connsiteX8" fmla="*/ 0 w 881187"/>
              <a:gd name="connsiteY8" fmla="*/ 254643 h 474562"/>
              <a:gd name="connsiteX9" fmla="*/ 11574 w 881187"/>
              <a:gd name="connsiteY9" fmla="*/ 405114 h 474562"/>
              <a:gd name="connsiteX10" fmla="*/ 46298 w 881187"/>
              <a:gd name="connsiteY10" fmla="*/ 416689 h 474562"/>
              <a:gd name="connsiteX11" fmla="*/ 104172 w 881187"/>
              <a:gd name="connsiteY11" fmla="*/ 428263 h 474562"/>
              <a:gd name="connsiteX12" fmla="*/ 196769 w 881187"/>
              <a:gd name="connsiteY12" fmla="*/ 451413 h 474562"/>
              <a:gd name="connsiteX13" fmla="*/ 358815 w 881187"/>
              <a:gd name="connsiteY13" fmla="*/ 474562 h 474562"/>
              <a:gd name="connsiteX14" fmla="*/ 520860 w 881187"/>
              <a:gd name="connsiteY14" fmla="*/ 462987 h 474562"/>
              <a:gd name="connsiteX15" fmla="*/ 590308 w 881187"/>
              <a:gd name="connsiteY15" fmla="*/ 451413 h 474562"/>
              <a:gd name="connsiteX16" fmla="*/ 787078 w 881187"/>
              <a:gd name="connsiteY16" fmla="*/ 439838 h 474562"/>
              <a:gd name="connsiteX17" fmla="*/ 821802 w 881187"/>
              <a:gd name="connsiteY17" fmla="*/ 428263 h 474562"/>
              <a:gd name="connsiteX18" fmla="*/ 868101 w 881187"/>
              <a:gd name="connsiteY18" fmla="*/ 381964 h 474562"/>
              <a:gd name="connsiteX19" fmla="*/ 879676 w 881187"/>
              <a:gd name="connsiteY19" fmla="*/ 347240 h 474562"/>
              <a:gd name="connsiteX20" fmla="*/ 844952 w 881187"/>
              <a:gd name="connsiteY20" fmla="*/ 115747 h 474562"/>
              <a:gd name="connsiteX21" fmla="*/ 810227 w 881187"/>
              <a:gd name="connsiteY21" fmla="*/ 69448 h 474562"/>
              <a:gd name="connsiteX22" fmla="*/ 740779 w 881187"/>
              <a:gd name="connsiteY22" fmla="*/ 11575 h 474562"/>
              <a:gd name="connsiteX23" fmla="*/ 706055 w 881187"/>
              <a:gd name="connsiteY23" fmla="*/ 0 h 474562"/>
              <a:gd name="connsiteX24" fmla="*/ 671331 w 881187"/>
              <a:gd name="connsiteY24" fmla="*/ 34724 h 47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81187" h="474562">
                <a:moveTo>
                  <a:pt x="717630" y="69448"/>
                </a:moveTo>
                <a:cubicBezTo>
                  <a:pt x="690622" y="73306"/>
                  <a:pt x="663889" y="81023"/>
                  <a:pt x="636607" y="81023"/>
                </a:cubicBezTo>
                <a:cubicBezTo>
                  <a:pt x="605501" y="81023"/>
                  <a:pt x="574962" y="72543"/>
                  <a:pt x="544010" y="69448"/>
                </a:cubicBezTo>
                <a:cubicBezTo>
                  <a:pt x="497781" y="64825"/>
                  <a:pt x="451413" y="61731"/>
                  <a:pt x="405114" y="57873"/>
                </a:cubicBezTo>
                <a:cubicBezTo>
                  <a:pt x="351099" y="61731"/>
                  <a:pt x="296724" y="62131"/>
                  <a:pt x="243068" y="69448"/>
                </a:cubicBezTo>
                <a:cubicBezTo>
                  <a:pt x="164135" y="80212"/>
                  <a:pt x="170875" y="88421"/>
                  <a:pt x="115746" y="104172"/>
                </a:cubicBezTo>
                <a:cubicBezTo>
                  <a:pt x="13991" y="133245"/>
                  <a:pt x="117995" y="99566"/>
                  <a:pt x="34724" y="127321"/>
                </a:cubicBezTo>
                <a:cubicBezTo>
                  <a:pt x="30866" y="138896"/>
                  <a:pt x="26359" y="150274"/>
                  <a:pt x="23149" y="162045"/>
                </a:cubicBezTo>
                <a:cubicBezTo>
                  <a:pt x="14778" y="192740"/>
                  <a:pt x="0" y="254643"/>
                  <a:pt x="0" y="254643"/>
                </a:cubicBezTo>
                <a:cubicBezTo>
                  <a:pt x="3858" y="304800"/>
                  <a:pt x="-2246" y="356744"/>
                  <a:pt x="11574" y="405114"/>
                </a:cubicBezTo>
                <a:cubicBezTo>
                  <a:pt x="14926" y="416845"/>
                  <a:pt x="34461" y="413730"/>
                  <a:pt x="46298" y="416689"/>
                </a:cubicBezTo>
                <a:cubicBezTo>
                  <a:pt x="65384" y="421460"/>
                  <a:pt x="85086" y="423492"/>
                  <a:pt x="104172" y="428263"/>
                </a:cubicBezTo>
                <a:cubicBezTo>
                  <a:pt x="175988" y="446217"/>
                  <a:pt x="97217" y="437191"/>
                  <a:pt x="196769" y="451413"/>
                </a:cubicBezTo>
                <a:cubicBezTo>
                  <a:pt x="389234" y="478908"/>
                  <a:pt x="227974" y="448393"/>
                  <a:pt x="358815" y="474562"/>
                </a:cubicBezTo>
                <a:cubicBezTo>
                  <a:pt x="412830" y="470704"/>
                  <a:pt x="466976" y="468375"/>
                  <a:pt x="520860" y="462987"/>
                </a:cubicBezTo>
                <a:cubicBezTo>
                  <a:pt x="544212" y="460652"/>
                  <a:pt x="566928" y="453446"/>
                  <a:pt x="590308" y="451413"/>
                </a:cubicBezTo>
                <a:cubicBezTo>
                  <a:pt x="655764" y="445721"/>
                  <a:pt x="721488" y="443696"/>
                  <a:pt x="787078" y="439838"/>
                </a:cubicBezTo>
                <a:cubicBezTo>
                  <a:pt x="798653" y="435980"/>
                  <a:pt x="811874" y="435355"/>
                  <a:pt x="821802" y="428263"/>
                </a:cubicBezTo>
                <a:cubicBezTo>
                  <a:pt x="839562" y="415577"/>
                  <a:pt x="868101" y="381964"/>
                  <a:pt x="868101" y="381964"/>
                </a:cubicBezTo>
                <a:cubicBezTo>
                  <a:pt x="871959" y="370389"/>
                  <a:pt x="879676" y="359441"/>
                  <a:pt x="879676" y="347240"/>
                </a:cubicBezTo>
                <a:cubicBezTo>
                  <a:pt x="879676" y="237927"/>
                  <a:pt x="892233" y="191395"/>
                  <a:pt x="844952" y="115747"/>
                </a:cubicBezTo>
                <a:cubicBezTo>
                  <a:pt x="834727" y="99388"/>
                  <a:pt x="822782" y="84095"/>
                  <a:pt x="810227" y="69448"/>
                </a:cubicBezTo>
                <a:cubicBezTo>
                  <a:pt x="791027" y="47048"/>
                  <a:pt x="767571" y="24971"/>
                  <a:pt x="740779" y="11575"/>
                </a:cubicBezTo>
                <a:cubicBezTo>
                  <a:pt x="729866" y="6119"/>
                  <a:pt x="717630" y="3858"/>
                  <a:pt x="706055" y="0"/>
                </a:cubicBezTo>
                <a:cubicBezTo>
                  <a:pt x="664011" y="14015"/>
                  <a:pt x="671331" y="-626"/>
                  <a:pt x="671331" y="347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8D4C1-F16A-8BDA-8580-74ABBDE68A7F}"/>
              </a:ext>
            </a:extLst>
          </p:cNvPr>
          <p:cNvSpPr txBox="1"/>
          <p:nvPr/>
        </p:nvSpPr>
        <p:spPr>
          <a:xfrm>
            <a:off x="6377651" y="1859339"/>
            <a:ext cx="54285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a worker, press / </a:t>
            </a:r>
            <a:r>
              <a:rPr lang="en-AU" dirty="0"/>
              <a:t>worker</a:t>
            </a:r>
            <a:r>
              <a:rPr lang="zh-CN" altLang="en-US" dirty="0"/>
              <a:t>弹窗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en-AU" dirty="0" err="1"/>
              <a:t>鼠标选择worker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或一个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，进行文字编辑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dirty="0" err="1"/>
              <a:t>worke弹窗仍然存在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向上滑动editor至</a:t>
            </a:r>
            <a:r>
              <a:rPr lang="en-US" altLang="zh-CN" dirty="0" err="1"/>
              <a:t>worker</a:t>
            </a:r>
            <a:r>
              <a:rPr lang="zh-CN" altLang="en-US" dirty="0"/>
              <a:t>弹窗不可见，再向下滑动 </a:t>
            </a:r>
            <a:r>
              <a:rPr lang="en-US" altLang="zh-CN" dirty="0"/>
              <a:t>worker</a:t>
            </a:r>
            <a:r>
              <a:rPr lang="zh-CN" altLang="en-US" dirty="0"/>
              <a:t>弹窗仍然存在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en-US" dirty="0" err="1"/>
              <a:t>向上滑动editor至</a:t>
            </a:r>
            <a:r>
              <a:rPr lang="en-US" altLang="zh-CN" dirty="0"/>
              <a:t>/worker</a:t>
            </a:r>
            <a:r>
              <a:rPr lang="zh-CN" altLang="en-US" dirty="0"/>
              <a:t>不可见</a:t>
            </a:r>
            <a:r>
              <a:rPr lang="zh-CN" altLang="en-AU" dirty="0"/>
              <a:t>，选中</a:t>
            </a:r>
            <a:r>
              <a:rPr lang="zh-CN" altLang="en-US" dirty="0"/>
              <a:t>某个</a:t>
            </a:r>
            <a:r>
              <a:rPr lang="en-US" altLang="zh-CN" dirty="0"/>
              <a:t>context value</a:t>
            </a:r>
            <a:r>
              <a:rPr lang="zh-CN" altLang="en-US" dirty="0"/>
              <a:t>，再向下滑动</a:t>
            </a:r>
            <a:r>
              <a:rPr lang="en-US" altLang="zh-CN" dirty="0"/>
              <a:t>editor, worker</a:t>
            </a:r>
            <a:r>
              <a:rPr lang="zh-CN" altLang="en-US" dirty="0"/>
              <a:t>弹窗消失，但</a:t>
            </a:r>
            <a:r>
              <a:rPr lang="en-US" altLang="zh-CN" dirty="0"/>
              <a:t>/</a:t>
            </a:r>
            <a:r>
              <a:rPr lang="zh-CN" altLang="en-US" dirty="0"/>
              <a:t> 仍在</a:t>
            </a:r>
            <a:endParaRPr lang="en-AU" altLang="zh-CN" dirty="0"/>
          </a:p>
          <a:p>
            <a:endParaRPr lang="en-US" dirty="0"/>
          </a:p>
          <a:p>
            <a:r>
              <a:rPr lang="en-AU" dirty="0"/>
              <a:t>worker</a:t>
            </a:r>
            <a:r>
              <a:rPr lang="zh-CN" altLang="en-US" dirty="0"/>
              <a:t>弹窗出现后，选中任何其他</a:t>
            </a:r>
            <a:r>
              <a:rPr lang="en-US" altLang="zh-CN" dirty="0"/>
              <a:t>UI</a:t>
            </a:r>
            <a:r>
              <a:rPr lang="zh-CN" altLang="en-US" dirty="0"/>
              <a:t>组件，</a:t>
            </a:r>
            <a:r>
              <a:rPr lang="en-US" altLang="zh-CN" dirty="0"/>
              <a:t>worker</a:t>
            </a:r>
            <a:r>
              <a:rPr lang="zh-CN" altLang="en-US" dirty="0"/>
              <a:t>弹窗应该消失，</a:t>
            </a:r>
            <a:r>
              <a:rPr lang="en-US" altLang="zh-CN" dirty="0"/>
              <a:t>/</a:t>
            </a:r>
            <a:r>
              <a:rPr lang="zh-CN" altLang="en-US" dirty="0"/>
              <a:t>也应该消失</a:t>
            </a:r>
            <a:endParaRPr lang="en-AU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73862B06-6288-C2C7-3DFD-F11AC5DE6E61}"/>
              </a:ext>
            </a:extLst>
          </p:cNvPr>
          <p:cNvCxnSpPr>
            <a:cxnSpLocks/>
            <a:stCxn id="6" idx="19"/>
            <a:endCxn id="7" idx="1"/>
          </p:cNvCxnSpPr>
          <p:nvPr/>
        </p:nvCxnSpPr>
        <p:spPr>
          <a:xfrm flipV="1">
            <a:off x="3819646" y="3567499"/>
            <a:ext cx="2558005" cy="2196693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2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037D3-E973-8E0C-8CD5-BD3A614D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9552"/>
            <a:ext cx="10190818" cy="6587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8AE62-8093-8708-391A-D4117CC33D4F}"/>
              </a:ext>
            </a:extLst>
          </p:cNvPr>
          <p:cNvSpPr txBox="1"/>
          <p:nvPr/>
        </p:nvSpPr>
        <p:spPr>
          <a:xfrm>
            <a:off x="6292770" y="1997839"/>
            <a:ext cx="44678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request:</a:t>
            </a:r>
          </a:p>
          <a:p>
            <a:endParaRPr lang="en-US" dirty="0"/>
          </a:p>
          <a:p>
            <a:r>
              <a:rPr lang="en-US" dirty="0"/>
              <a:t>Worker block and flow </a:t>
            </a:r>
            <a:r>
              <a:rPr lang="en-US" dirty="0" err="1"/>
              <a:t>block应该可以折叠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折叠后</a:t>
            </a:r>
            <a:endParaRPr lang="en-AU" dirty="0"/>
          </a:p>
          <a:p>
            <a:r>
              <a:rPr lang="en-AU" altLang="zh-CN" dirty="0"/>
              <a:t>-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显示</a:t>
            </a:r>
            <a:r>
              <a:rPr lang="en-US" altLang="zh-CN" dirty="0"/>
              <a:t>worker name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AU" altLang="zh-CN" dirty="0"/>
              <a:t>worker description</a:t>
            </a:r>
          </a:p>
          <a:p>
            <a:r>
              <a:rPr lang="en-US" dirty="0"/>
              <a:t>- Flow </a:t>
            </a:r>
            <a:r>
              <a:rPr lang="en-US" dirty="0" err="1"/>
              <a:t>block显示flow</a:t>
            </a:r>
            <a:r>
              <a:rPr lang="zh-CN" altLang="en-US" dirty="0"/>
              <a:t> </a:t>
            </a:r>
            <a:r>
              <a:rPr lang="en-US" altLang="zh-CN" dirty="0"/>
              <a:t>type (Main Flow, Alternative Flow, Exception Flow) and flow description</a:t>
            </a:r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42D27D5-83FF-1A6D-89FC-8486A4490FF5}"/>
              </a:ext>
            </a:extLst>
          </p:cNvPr>
          <p:cNvSpPr/>
          <p:nvPr/>
        </p:nvSpPr>
        <p:spPr>
          <a:xfrm>
            <a:off x="2743200" y="1782501"/>
            <a:ext cx="266218" cy="3657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37AF2BD-B07C-126B-0959-9BD5C5069830}"/>
              </a:ext>
            </a:extLst>
          </p:cNvPr>
          <p:cNvSpPr/>
          <p:nvPr/>
        </p:nvSpPr>
        <p:spPr>
          <a:xfrm>
            <a:off x="2876309" y="2791427"/>
            <a:ext cx="266218" cy="226670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6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D8211-37F3-A12D-0973-D48E8D77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49" y="94516"/>
            <a:ext cx="10324618" cy="667395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7597F16-5377-5C32-FB5C-47A08F00BCDD}"/>
              </a:ext>
            </a:extLst>
          </p:cNvPr>
          <p:cNvSpPr/>
          <p:nvPr/>
        </p:nvSpPr>
        <p:spPr>
          <a:xfrm>
            <a:off x="3183038" y="4791919"/>
            <a:ext cx="1204105" cy="266218"/>
          </a:xfrm>
          <a:custGeom>
            <a:avLst/>
            <a:gdLst>
              <a:gd name="connsiteX0" fmla="*/ 1018572 w 1204105"/>
              <a:gd name="connsiteY0" fmla="*/ 23149 h 266218"/>
              <a:gd name="connsiteX1" fmla="*/ 937549 w 1204105"/>
              <a:gd name="connsiteY1" fmla="*/ 34724 h 266218"/>
              <a:gd name="connsiteX2" fmla="*/ 613458 w 1204105"/>
              <a:gd name="connsiteY2" fmla="*/ 11575 h 266218"/>
              <a:gd name="connsiteX3" fmla="*/ 46299 w 1204105"/>
              <a:gd name="connsiteY3" fmla="*/ 23149 h 266218"/>
              <a:gd name="connsiteX4" fmla="*/ 0 w 1204105"/>
              <a:gd name="connsiteY4" fmla="*/ 69448 h 266218"/>
              <a:gd name="connsiteX5" fmla="*/ 11575 w 1204105"/>
              <a:gd name="connsiteY5" fmla="*/ 208344 h 266218"/>
              <a:gd name="connsiteX6" fmla="*/ 34724 w 1204105"/>
              <a:gd name="connsiteY6" fmla="*/ 231494 h 266218"/>
              <a:gd name="connsiteX7" fmla="*/ 185195 w 1204105"/>
              <a:gd name="connsiteY7" fmla="*/ 266218 h 266218"/>
              <a:gd name="connsiteX8" fmla="*/ 1088020 w 1204105"/>
              <a:gd name="connsiteY8" fmla="*/ 254643 h 266218"/>
              <a:gd name="connsiteX9" fmla="*/ 1145894 w 1204105"/>
              <a:gd name="connsiteY9" fmla="*/ 243068 h 266218"/>
              <a:gd name="connsiteX10" fmla="*/ 1180618 w 1204105"/>
              <a:gd name="connsiteY10" fmla="*/ 231494 h 266218"/>
              <a:gd name="connsiteX11" fmla="*/ 1203767 w 1204105"/>
              <a:gd name="connsiteY11" fmla="*/ 208344 h 266218"/>
              <a:gd name="connsiteX12" fmla="*/ 1169043 w 1204105"/>
              <a:gd name="connsiteY12" fmla="*/ 138896 h 266218"/>
              <a:gd name="connsiteX13" fmla="*/ 1145894 w 1204105"/>
              <a:gd name="connsiteY13" fmla="*/ 92597 h 266218"/>
              <a:gd name="connsiteX14" fmla="*/ 1088020 w 1204105"/>
              <a:gd name="connsiteY14" fmla="*/ 34724 h 266218"/>
              <a:gd name="connsiteX15" fmla="*/ 972273 w 1204105"/>
              <a:gd name="connsiteY15" fmla="*/ 0 h 266218"/>
              <a:gd name="connsiteX16" fmla="*/ 844952 w 1204105"/>
              <a:gd name="connsiteY16" fmla="*/ 34724 h 26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04105" h="266218">
                <a:moveTo>
                  <a:pt x="1018572" y="23149"/>
                </a:moveTo>
                <a:cubicBezTo>
                  <a:pt x="991564" y="27007"/>
                  <a:pt x="964831" y="34724"/>
                  <a:pt x="937549" y="34724"/>
                </a:cubicBezTo>
                <a:cubicBezTo>
                  <a:pt x="713829" y="34724"/>
                  <a:pt x="744664" y="37814"/>
                  <a:pt x="613458" y="11575"/>
                </a:cubicBezTo>
                <a:lnTo>
                  <a:pt x="46299" y="23149"/>
                </a:lnTo>
                <a:cubicBezTo>
                  <a:pt x="4610" y="24752"/>
                  <a:pt x="10823" y="36979"/>
                  <a:pt x="0" y="69448"/>
                </a:cubicBezTo>
                <a:cubicBezTo>
                  <a:pt x="3858" y="115747"/>
                  <a:pt x="1840" y="162916"/>
                  <a:pt x="11575" y="208344"/>
                </a:cubicBezTo>
                <a:cubicBezTo>
                  <a:pt x="13862" y="219015"/>
                  <a:pt x="24963" y="226614"/>
                  <a:pt x="34724" y="231494"/>
                </a:cubicBezTo>
                <a:cubicBezTo>
                  <a:pt x="85564" y="256914"/>
                  <a:pt x="129757" y="258298"/>
                  <a:pt x="185195" y="266218"/>
                </a:cubicBezTo>
                <a:lnTo>
                  <a:pt x="1088020" y="254643"/>
                </a:lnTo>
                <a:cubicBezTo>
                  <a:pt x="1107688" y="254169"/>
                  <a:pt x="1126808" y="247839"/>
                  <a:pt x="1145894" y="243068"/>
                </a:cubicBezTo>
                <a:cubicBezTo>
                  <a:pt x="1157730" y="240109"/>
                  <a:pt x="1169043" y="235352"/>
                  <a:pt x="1180618" y="231494"/>
                </a:cubicBezTo>
                <a:cubicBezTo>
                  <a:pt x="1188334" y="223777"/>
                  <a:pt x="1201627" y="219045"/>
                  <a:pt x="1203767" y="208344"/>
                </a:cubicBezTo>
                <a:cubicBezTo>
                  <a:pt x="1207697" y="188695"/>
                  <a:pt x="1176266" y="151537"/>
                  <a:pt x="1169043" y="138896"/>
                </a:cubicBezTo>
                <a:cubicBezTo>
                  <a:pt x="1160482" y="123915"/>
                  <a:pt x="1156487" y="106217"/>
                  <a:pt x="1145894" y="92597"/>
                </a:cubicBezTo>
                <a:cubicBezTo>
                  <a:pt x="1129145" y="71062"/>
                  <a:pt x="1113902" y="43351"/>
                  <a:pt x="1088020" y="34724"/>
                </a:cubicBezTo>
                <a:cubicBezTo>
                  <a:pt x="1003480" y="6545"/>
                  <a:pt x="1042245" y="17493"/>
                  <a:pt x="972273" y="0"/>
                </a:cubicBezTo>
                <a:cubicBezTo>
                  <a:pt x="857255" y="12780"/>
                  <a:pt x="892806" y="-13130"/>
                  <a:pt x="844952" y="347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DCD8A-5FB1-AF2E-347C-0D8819522219}"/>
              </a:ext>
            </a:extLst>
          </p:cNvPr>
          <p:cNvSpPr txBox="1"/>
          <p:nvPr/>
        </p:nvSpPr>
        <p:spPr>
          <a:xfrm>
            <a:off x="4910540" y="446283"/>
            <a:ext cx="6636152" cy="28931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现在Commands只能顺序加到已有comman后面</a:t>
            </a:r>
            <a:r>
              <a:rPr lang="zh-CN" altLang="en-US" sz="1400" dirty="0"/>
              <a:t>，而且不能删除</a:t>
            </a:r>
            <a:endParaRPr lang="en-AU" altLang="zh-CN" sz="1400" dirty="0"/>
          </a:p>
          <a:p>
            <a:endParaRPr lang="en-AU" altLang="zh-CN" sz="1400" dirty="0"/>
          </a:p>
          <a:p>
            <a:r>
              <a:rPr lang="zh-CN" altLang="en-US" sz="1400" dirty="0"/>
              <a:t>需要支持以下编辑功能：</a:t>
            </a:r>
            <a:endParaRPr lang="en-AU" altLang="zh-CN" sz="1400" dirty="0"/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上下沿出现</a:t>
            </a:r>
            <a:r>
              <a:rPr lang="en-US" altLang="zh-CN" sz="1400" dirty="0"/>
              <a:t>+</a:t>
            </a:r>
            <a:r>
              <a:rPr lang="zh-CN" altLang="en-US" sz="1400" dirty="0"/>
              <a:t>，点击上沿</a:t>
            </a:r>
            <a:r>
              <a:rPr lang="en-US" altLang="zh-CN" sz="1400" dirty="0"/>
              <a:t>+</a:t>
            </a:r>
            <a:r>
              <a:rPr lang="zh-CN" altLang="en-US" sz="1400" dirty="0"/>
              <a:t>弹出</a:t>
            </a:r>
            <a:r>
              <a:rPr lang="en-US" altLang="zh-CN" sz="1400" dirty="0"/>
              <a:t>command</a:t>
            </a:r>
            <a:r>
              <a:rPr lang="zh-CN" altLang="en-US" sz="1400" dirty="0"/>
              <a:t>弹窗（加一个</a:t>
            </a:r>
            <a:r>
              <a:rPr lang="en-US" altLang="zh-CN" sz="1400" dirty="0"/>
              <a:t>Description</a:t>
            </a:r>
            <a:r>
              <a:rPr lang="zh-CN" altLang="en-US" sz="1400" dirty="0"/>
              <a:t>选项），基于用户选择在此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上面用加一个普通</a:t>
            </a:r>
            <a:r>
              <a:rPr lang="en-US" altLang="zh-CN" sz="1400" dirty="0"/>
              <a:t>command, if-else</a:t>
            </a:r>
            <a:r>
              <a:rPr lang="zh-CN" altLang="en-US" sz="1400" dirty="0"/>
              <a:t> </a:t>
            </a:r>
            <a:r>
              <a:rPr lang="en-US" altLang="zh-CN" sz="1400" dirty="0"/>
              <a:t>or loop or description</a:t>
            </a:r>
            <a:r>
              <a:rPr lang="zh-CN" altLang="en-US" sz="1400" dirty="0"/>
              <a:t>，点击下沿</a:t>
            </a:r>
            <a:r>
              <a:rPr lang="en-US" altLang="zh-CN" sz="1400" dirty="0"/>
              <a:t>+</a:t>
            </a:r>
            <a:r>
              <a:rPr lang="zh-CN" altLang="en-US" sz="1400" dirty="0"/>
              <a:t>在此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下面加一个</a:t>
            </a:r>
            <a:r>
              <a:rPr lang="zh-CN" altLang="en-AU" sz="1400" dirty="0"/>
              <a:t>用户</a:t>
            </a:r>
            <a:r>
              <a:rPr lang="zh-CN" altLang="en-US" sz="1400" dirty="0"/>
              <a:t>选择的</a:t>
            </a:r>
            <a:r>
              <a:rPr lang="en-US" altLang="zh-CN" sz="1400" dirty="0" err="1"/>
              <a:t>comman</a:t>
            </a:r>
            <a:r>
              <a:rPr lang="en-AU" altLang="zh-CN" sz="1400" dirty="0"/>
              <a:t>d box or description</a:t>
            </a:r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右侧出现删除</a:t>
            </a:r>
            <a:r>
              <a:rPr lang="en-US" altLang="zh-CN" sz="1400" dirty="0"/>
              <a:t>icon</a:t>
            </a:r>
            <a:r>
              <a:rPr lang="zh-CN" altLang="en-US" sz="1400" dirty="0"/>
              <a:t>，点击删除</a:t>
            </a:r>
            <a:r>
              <a:rPr lang="en-US" altLang="zh-CN" sz="1400" dirty="0"/>
              <a:t>icon</a:t>
            </a:r>
            <a:r>
              <a:rPr lang="zh-CN" altLang="en-US" sz="1400" dirty="0"/>
              <a:t>，弹出删除确认</a:t>
            </a:r>
            <a:r>
              <a:rPr lang="en-US" altLang="zh-CN" sz="1400" dirty="0"/>
              <a:t>Are you sure to delete this command? </a:t>
            </a:r>
            <a:r>
              <a:rPr lang="zh-CN" altLang="en-US" sz="1400" dirty="0"/>
              <a:t>用户确认后删除该</a:t>
            </a:r>
            <a:r>
              <a:rPr lang="en-US" altLang="zh-CN" sz="1400" dirty="0"/>
              <a:t>command</a:t>
            </a:r>
          </a:p>
          <a:p>
            <a:pPr marL="285750" indent="-285750">
              <a:buFontTx/>
              <a:buChar char="-"/>
            </a:pPr>
            <a:r>
              <a:rPr lang="zh-CN" altLang="en-US" sz="1400" dirty="0"/>
              <a:t>鼠标移到某个</a:t>
            </a:r>
            <a:r>
              <a:rPr lang="en-US" altLang="zh-CN" sz="1400" dirty="0"/>
              <a:t>command (</a:t>
            </a:r>
            <a:r>
              <a:rPr lang="zh-CN" altLang="en-US" sz="1400" dirty="0"/>
              <a:t>包括普通</a:t>
            </a:r>
            <a:r>
              <a:rPr lang="en-US" altLang="zh-CN" sz="1400" dirty="0"/>
              <a:t>command, if-else, loop)</a:t>
            </a:r>
            <a:r>
              <a:rPr lang="zh-CN" altLang="en-US" sz="1400" dirty="0"/>
              <a:t>，该</a:t>
            </a:r>
            <a:r>
              <a:rPr lang="en-US" altLang="zh-CN" sz="1400" dirty="0"/>
              <a:t>command box</a:t>
            </a:r>
            <a:r>
              <a:rPr lang="zh-CN" altLang="en-US" sz="1400" dirty="0"/>
              <a:t>左侧出现拖拽框，通过拖拽调整</a:t>
            </a:r>
            <a:r>
              <a:rPr lang="en-US" altLang="zh-CN" sz="1400" dirty="0"/>
              <a:t>command</a:t>
            </a:r>
            <a:r>
              <a:rPr lang="zh-CN" altLang="en-US" sz="1400" dirty="0"/>
              <a:t>顺序</a:t>
            </a:r>
            <a:endParaRPr lang="en-AU" altLang="zh-C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BD34D-0939-659C-6F57-65ED4900A36F}"/>
              </a:ext>
            </a:extLst>
          </p:cNvPr>
          <p:cNvSpPr txBox="1"/>
          <p:nvPr/>
        </p:nvSpPr>
        <p:spPr>
          <a:xfrm>
            <a:off x="6420091" y="3244334"/>
            <a:ext cx="63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38796-27AA-0EC8-BE58-917C5F1A999F}"/>
              </a:ext>
            </a:extLst>
          </p:cNvPr>
          <p:cNvSpPr txBox="1"/>
          <p:nvPr/>
        </p:nvSpPr>
        <p:spPr>
          <a:xfrm>
            <a:off x="6420091" y="3577972"/>
            <a:ext cx="63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90BE60-823C-6D98-65E4-F063B788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145" y="3429000"/>
            <a:ext cx="419341" cy="5311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8CA68E-AFEA-6272-D92A-D5A76BB9E026}"/>
              </a:ext>
            </a:extLst>
          </p:cNvPr>
          <p:cNvSpPr/>
          <p:nvPr/>
        </p:nvSpPr>
        <p:spPr>
          <a:xfrm>
            <a:off x="3256385" y="3526972"/>
            <a:ext cx="93306" cy="186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F80FD0B-A90E-BFBA-2649-878A3298B228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2918117" y="2678968"/>
            <a:ext cx="2778558" cy="120628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907F69E-3E13-C96F-96F5-26D086A55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208" y="3777967"/>
            <a:ext cx="678850" cy="8924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5DC176-2853-9F69-C3D9-261A77D182F9}"/>
              </a:ext>
            </a:extLst>
          </p:cNvPr>
          <p:cNvSpPr txBox="1"/>
          <p:nvPr/>
        </p:nvSpPr>
        <p:spPr>
          <a:xfrm>
            <a:off x="6620793" y="4654939"/>
            <a:ext cx="22603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Description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60793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9946</TotalTime>
  <Words>2619</Words>
  <Application>Microsoft Macintosh PowerPoint</Application>
  <PresentationFormat>Widescreen</PresentationFormat>
  <Paragraphs>255</Paragraphs>
  <Slides>48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110</cp:revision>
  <dcterms:created xsi:type="dcterms:W3CDTF">2025-04-02T22:39:00Z</dcterms:created>
  <dcterms:modified xsi:type="dcterms:W3CDTF">2025-04-17T02:00:43Z</dcterms:modified>
</cp:coreProperties>
</file>